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78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B793E-84EF-419B-9BAE-A633CBFA900A}" v="82" dt="2024-12-06T21:45:40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150" d="100"/>
          <a:sy n="150" d="100"/>
        </p:scale>
        <p:origin x="140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y Schaefer" userId="0de60cdc-88fe-42b1-a699-71ccab0ce8d5" providerId="ADAL" clId="{044B793E-84EF-419B-9BAE-A633CBFA900A}"/>
    <pc:docChg chg="undo custSel addSld delSld modSld modMainMaster">
      <pc:chgData name="Toby Schaefer" userId="0de60cdc-88fe-42b1-a699-71ccab0ce8d5" providerId="ADAL" clId="{044B793E-84EF-419B-9BAE-A633CBFA900A}" dt="2024-12-06T23:01:13.964" v="1147" actId="14100"/>
      <pc:docMkLst>
        <pc:docMk/>
      </pc:docMkLst>
      <pc:sldChg chg="addSp delSp modSp mod setBg modClrScheme delAnim modAnim delDesignElem chgLayout">
        <pc:chgData name="Toby Schaefer" userId="0de60cdc-88fe-42b1-a699-71ccab0ce8d5" providerId="ADAL" clId="{044B793E-84EF-419B-9BAE-A633CBFA900A}" dt="2024-12-06T21:38:08.034" v="362"/>
        <pc:sldMkLst>
          <pc:docMk/>
          <pc:sldMk cId="697906111" sldId="256"/>
        </pc:sldMkLst>
        <pc:spChg chg="mod ord">
          <ac:chgData name="Toby Schaefer" userId="0de60cdc-88fe-42b1-a699-71ccab0ce8d5" providerId="ADAL" clId="{044B793E-84EF-419B-9BAE-A633CBFA900A}" dt="2024-12-06T20:46:55.360" v="50" actId="2711"/>
          <ac:spMkLst>
            <pc:docMk/>
            <pc:sldMk cId="697906111" sldId="256"/>
            <ac:spMk id="2" creationId="{3D4E0FB2-ECD2-DE48-19E4-3F1A685754FA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3" creationId="{155EA177-138F-5605-EB67-2CBF0A1977E7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8" creationId="{D278ADA9-6383-4BDD-80D2-8899A402687B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10" creationId="{484B7147-B0F6-40ED-B5A2-FF72BC8198B6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12" creationId="{B36D2DE0-0628-4A9A-A59D-7BA8B5EB3022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14" creationId="{48E405C9-94BE-41DA-928C-DEC9A8550E9F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16" creationId="{D2091A72-D5BB-42AC-8FD3-F7747D90861E}"/>
          </ac:spMkLst>
        </pc:spChg>
        <pc:spChg chg="del">
          <ac:chgData name="Toby Schaefer" userId="0de60cdc-88fe-42b1-a699-71ccab0ce8d5" providerId="ADAL" clId="{044B793E-84EF-419B-9BAE-A633CBFA900A}" dt="2024-12-06T20:45:52.431" v="37" actId="700"/>
          <ac:spMkLst>
            <pc:docMk/>
            <pc:sldMk cId="697906111" sldId="256"/>
            <ac:spMk id="18" creationId="{6ED12BFC-A737-46AF-8411-481112D54B0C}"/>
          </ac:spMkLst>
        </pc:spChg>
        <pc:picChg chg="add del mod modCrop">
          <ac:chgData name="Toby Schaefer" userId="0de60cdc-88fe-42b1-a699-71ccab0ce8d5" providerId="ADAL" clId="{044B793E-84EF-419B-9BAE-A633CBFA900A}" dt="2024-12-06T20:44:26.014" v="24" actId="478"/>
          <ac:picMkLst>
            <pc:docMk/>
            <pc:sldMk cId="697906111" sldId="256"/>
            <ac:picMk id="4" creationId="{F79FF0ED-2CD3-47D6-1AF9-39A3BB9A8F60}"/>
          </ac:picMkLst>
        </pc:picChg>
      </pc:sldChg>
      <pc:sldChg chg="addSp delSp modSp mod setBg modClrScheme delDesignElem chgLayout">
        <pc:chgData name="Toby Schaefer" userId="0de60cdc-88fe-42b1-a699-71ccab0ce8d5" providerId="ADAL" clId="{044B793E-84EF-419B-9BAE-A633CBFA900A}" dt="2024-12-06T21:18:01.887" v="146" actId="207"/>
        <pc:sldMkLst>
          <pc:docMk/>
          <pc:sldMk cId="1493594589" sldId="257"/>
        </pc:sldMkLst>
        <pc:spChg chg="del mod ord">
          <ac:chgData name="Toby Schaefer" userId="0de60cdc-88fe-42b1-a699-71ccab0ce8d5" providerId="ADAL" clId="{044B793E-84EF-419B-9BAE-A633CBFA900A}" dt="2024-12-06T20:48:15.678" v="66" actId="478"/>
          <ac:spMkLst>
            <pc:docMk/>
            <pc:sldMk cId="1493594589" sldId="257"/>
            <ac:spMk id="2" creationId="{E511003B-3F51-0751-19FF-8552939A6ED6}"/>
          </ac:spMkLst>
        </pc:spChg>
        <pc:spChg chg="mod ord">
          <ac:chgData name="Toby Schaefer" userId="0de60cdc-88fe-42b1-a699-71ccab0ce8d5" providerId="ADAL" clId="{044B793E-84EF-419B-9BAE-A633CBFA900A}" dt="2024-12-06T21:18:01.887" v="146" actId="207"/>
          <ac:spMkLst>
            <pc:docMk/>
            <pc:sldMk cId="1493594589" sldId="257"/>
            <ac:spMk id="3" creationId="{DAB38E21-2926-00D3-03C6-14B18701F1D5}"/>
          </ac:spMkLst>
        </pc:spChg>
        <pc:spChg chg="del">
          <ac:chgData name="Toby Schaefer" userId="0de60cdc-88fe-42b1-a699-71ccab0ce8d5" providerId="ADAL" clId="{044B793E-84EF-419B-9BAE-A633CBFA900A}" dt="2024-12-06T20:47:25.047" v="51" actId="700"/>
          <ac:spMkLst>
            <pc:docMk/>
            <pc:sldMk cId="1493594589" sldId="257"/>
            <ac:spMk id="8" creationId="{907EF6B7-1338-4443-8C46-6A318D952DFD}"/>
          </ac:spMkLst>
        </pc:spChg>
        <pc:spChg chg="add mod">
          <ac:chgData name="Toby Schaefer" userId="0de60cdc-88fe-42b1-a699-71ccab0ce8d5" providerId="ADAL" clId="{044B793E-84EF-419B-9BAE-A633CBFA900A}" dt="2024-12-06T21:16:59.189" v="143" actId="207"/>
          <ac:spMkLst>
            <pc:docMk/>
            <pc:sldMk cId="1493594589" sldId="257"/>
            <ac:spMk id="9" creationId="{838E36C8-F6D7-7039-B389-BE0D917BBE72}"/>
          </ac:spMkLst>
        </pc:spChg>
        <pc:spChg chg="del">
          <ac:chgData name="Toby Schaefer" userId="0de60cdc-88fe-42b1-a699-71ccab0ce8d5" providerId="ADAL" clId="{044B793E-84EF-419B-9BAE-A633CBFA900A}" dt="2024-12-06T20:47:25.047" v="51" actId="700"/>
          <ac:spMkLst>
            <pc:docMk/>
            <pc:sldMk cId="1493594589" sldId="257"/>
            <ac:spMk id="10" creationId="{DAAE4CDD-124C-4DCF-9584-B6033B545DD5}"/>
          </ac:spMkLst>
        </pc:spChg>
        <pc:spChg chg="del">
          <ac:chgData name="Toby Schaefer" userId="0de60cdc-88fe-42b1-a699-71ccab0ce8d5" providerId="ADAL" clId="{044B793E-84EF-419B-9BAE-A633CBFA900A}" dt="2024-12-06T20:47:25.047" v="51" actId="700"/>
          <ac:spMkLst>
            <pc:docMk/>
            <pc:sldMk cId="1493594589" sldId="257"/>
            <ac:spMk id="12" creationId="{081E4A58-353D-44AE-B2FC-2A74E2E400F7}"/>
          </ac:spMkLst>
        </pc:spChg>
        <pc:picChg chg="add mod">
          <ac:chgData name="Toby Schaefer" userId="0de60cdc-88fe-42b1-a699-71ccab0ce8d5" providerId="ADAL" clId="{044B793E-84EF-419B-9BAE-A633CBFA900A}" dt="2024-12-06T21:17:54.309" v="145" actId="1367"/>
          <ac:picMkLst>
            <pc:docMk/>
            <pc:sldMk cId="1493594589" sldId="257"/>
            <ac:picMk id="5" creationId="{BCB21BC6-77AF-603D-59F8-22EEFCEBABD0}"/>
          </ac:picMkLst>
        </pc:picChg>
        <pc:cxnChg chg="add mod">
          <ac:chgData name="Toby Schaefer" userId="0de60cdc-88fe-42b1-a699-71ccab0ce8d5" providerId="ADAL" clId="{044B793E-84EF-419B-9BAE-A633CBFA900A}" dt="2024-12-06T21:17:19.516" v="144" actId="208"/>
          <ac:cxnSpMkLst>
            <pc:docMk/>
            <pc:sldMk cId="1493594589" sldId="257"/>
            <ac:cxnSpMk id="7" creationId="{2165BCEE-F2D9-A695-E33F-C21CAA225D6E}"/>
          </ac:cxnSpMkLst>
        </pc:cxnChg>
      </pc:sldChg>
      <pc:sldChg chg="delSp modSp del mod setBg modClrScheme delDesignElem chgLayout">
        <pc:chgData name="Toby Schaefer" userId="0de60cdc-88fe-42b1-a699-71ccab0ce8d5" providerId="ADAL" clId="{044B793E-84EF-419B-9BAE-A633CBFA900A}" dt="2024-12-06T21:18:39.154" v="150" actId="47"/>
        <pc:sldMkLst>
          <pc:docMk/>
          <pc:sldMk cId="3965780642" sldId="258"/>
        </pc:sldMkLst>
        <pc:spChg chg="mod ord">
          <ac:chgData name="Toby Schaefer" userId="0de60cdc-88fe-42b1-a699-71ccab0ce8d5" providerId="ADAL" clId="{044B793E-84EF-419B-9BAE-A633CBFA900A}" dt="2024-12-06T21:18:13.912" v="147" actId="700"/>
          <ac:spMkLst>
            <pc:docMk/>
            <pc:sldMk cId="3965780642" sldId="258"/>
            <ac:spMk id="2" creationId="{8D86E3C0-B821-95E3-F177-D88B8F7D2FE1}"/>
          </ac:spMkLst>
        </pc:spChg>
        <pc:spChg chg="del">
          <ac:chgData name="Toby Schaefer" userId="0de60cdc-88fe-42b1-a699-71ccab0ce8d5" providerId="ADAL" clId="{044B793E-84EF-419B-9BAE-A633CBFA900A}" dt="2024-12-06T21:18:13.912" v="147" actId="700"/>
          <ac:spMkLst>
            <pc:docMk/>
            <pc:sldMk cId="3965780642" sldId="258"/>
            <ac:spMk id="11" creationId="{AE2B703B-46F9-481A-A605-82E2A828C4FA}"/>
          </ac:spMkLst>
        </pc:spChg>
        <pc:spChg chg="del">
          <ac:chgData name="Toby Schaefer" userId="0de60cdc-88fe-42b1-a699-71ccab0ce8d5" providerId="ADAL" clId="{044B793E-84EF-419B-9BAE-A633CBFA900A}" dt="2024-12-06T21:18:13.912" v="147" actId="700"/>
          <ac:spMkLst>
            <pc:docMk/>
            <pc:sldMk cId="3965780642" sldId="258"/>
            <ac:spMk id="13" creationId="{F13BE4D7-0C3D-4906-B230-A1C5B4665CCF}"/>
          </ac:spMkLst>
        </pc:spChg>
        <pc:graphicFrameChg chg="mod ord">
          <ac:chgData name="Toby Schaefer" userId="0de60cdc-88fe-42b1-a699-71ccab0ce8d5" providerId="ADAL" clId="{044B793E-84EF-419B-9BAE-A633CBFA900A}" dt="2024-12-06T21:18:13.912" v="147" actId="700"/>
          <ac:graphicFrameMkLst>
            <pc:docMk/>
            <pc:sldMk cId="3965780642" sldId="258"/>
            <ac:graphicFrameMk id="6" creationId="{A4F885CD-DF0B-4ACD-40F8-497A3271F664}"/>
          </ac:graphicFrameMkLst>
        </pc:graphicFrameChg>
      </pc:sldChg>
      <pc:sldChg chg="delSp modSp add del mod delAnim">
        <pc:chgData name="Toby Schaefer" userId="0de60cdc-88fe-42b1-a699-71ccab0ce8d5" providerId="ADAL" clId="{044B793E-84EF-419B-9BAE-A633CBFA900A}" dt="2024-12-06T21:18:45.867" v="151" actId="47"/>
        <pc:sldMkLst>
          <pc:docMk/>
          <pc:sldMk cId="2056173451" sldId="784"/>
        </pc:sldMkLst>
        <pc:picChg chg="del">
          <ac:chgData name="Toby Schaefer" userId="0de60cdc-88fe-42b1-a699-71ccab0ce8d5" providerId="ADAL" clId="{044B793E-84EF-419B-9BAE-A633CBFA900A}" dt="2024-12-06T20:42:40.078" v="11" actId="478"/>
          <ac:picMkLst>
            <pc:docMk/>
            <pc:sldMk cId="2056173451" sldId="784"/>
            <ac:picMk id="4" creationId="{981C2C0A-A617-08DD-124C-7A00B19C040D}"/>
          </ac:picMkLst>
        </pc:picChg>
        <pc:picChg chg="del">
          <ac:chgData name="Toby Schaefer" userId="0de60cdc-88fe-42b1-a699-71ccab0ce8d5" providerId="ADAL" clId="{044B793E-84EF-419B-9BAE-A633CBFA900A}" dt="2024-12-06T20:42:38.934" v="10" actId="478"/>
          <ac:picMkLst>
            <pc:docMk/>
            <pc:sldMk cId="2056173451" sldId="784"/>
            <ac:picMk id="8" creationId="{429C2627-3575-1BCC-D18B-D34615E26203}"/>
          </ac:picMkLst>
        </pc:picChg>
        <pc:picChg chg="mod">
          <ac:chgData name="Toby Schaefer" userId="0de60cdc-88fe-42b1-a699-71ccab0ce8d5" providerId="ADAL" clId="{044B793E-84EF-419B-9BAE-A633CBFA900A}" dt="2024-12-06T20:42:43.957" v="13" actId="1076"/>
          <ac:picMkLst>
            <pc:docMk/>
            <pc:sldMk cId="2056173451" sldId="784"/>
            <ac:picMk id="11" creationId="{75484610-7A9B-C679-05AB-259D671949BC}"/>
          </ac:picMkLst>
        </pc:picChg>
        <pc:picChg chg="del">
          <ac:chgData name="Toby Schaefer" userId="0de60cdc-88fe-42b1-a699-71ccab0ce8d5" providerId="ADAL" clId="{044B793E-84EF-419B-9BAE-A633CBFA900A}" dt="2024-12-06T20:42:29.002" v="7" actId="478"/>
          <ac:picMkLst>
            <pc:docMk/>
            <pc:sldMk cId="2056173451" sldId="784"/>
            <ac:picMk id="16" creationId="{0F0F4995-FBF9-AAD9-9AC2-5A75145E5CAF}"/>
          </ac:picMkLst>
        </pc:picChg>
        <pc:picChg chg="del">
          <ac:chgData name="Toby Schaefer" userId="0de60cdc-88fe-42b1-a699-71ccab0ce8d5" providerId="ADAL" clId="{044B793E-84EF-419B-9BAE-A633CBFA900A}" dt="2024-12-06T20:42:28.105" v="6" actId="478"/>
          <ac:picMkLst>
            <pc:docMk/>
            <pc:sldMk cId="2056173451" sldId="784"/>
            <ac:picMk id="22" creationId="{ECF80F55-997C-FC64-9736-9EF9F52AF57C}"/>
          </ac:picMkLst>
        </pc:picChg>
        <pc:picChg chg="del">
          <ac:chgData name="Toby Schaefer" userId="0de60cdc-88fe-42b1-a699-71ccab0ce8d5" providerId="ADAL" clId="{044B793E-84EF-419B-9BAE-A633CBFA900A}" dt="2024-12-06T20:42:27.109" v="5" actId="478"/>
          <ac:picMkLst>
            <pc:docMk/>
            <pc:sldMk cId="2056173451" sldId="784"/>
            <ac:picMk id="25" creationId="{B87C8DF1-467F-D35A-82BD-8C9C6A11E17B}"/>
          </ac:picMkLst>
        </pc:picChg>
        <pc:picChg chg="del">
          <ac:chgData name="Toby Schaefer" userId="0de60cdc-88fe-42b1-a699-71ccab0ce8d5" providerId="ADAL" clId="{044B793E-84EF-419B-9BAE-A633CBFA900A}" dt="2024-12-06T20:42:22.606" v="4" actId="478"/>
          <ac:picMkLst>
            <pc:docMk/>
            <pc:sldMk cId="2056173451" sldId="784"/>
            <ac:picMk id="28" creationId="{B52FCC6A-CA66-50A7-D00D-CA91F1BFF962}"/>
          </ac:picMkLst>
        </pc:picChg>
        <pc:picChg chg="del">
          <ac:chgData name="Toby Schaefer" userId="0de60cdc-88fe-42b1-a699-71ccab0ce8d5" providerId="ADAL" clId="{044B793E-84EF-419B-9BAE-A633CBFA900A}" dt="2024-12-06T20:42:41.503" v="12" actId="478"/>
          <ac:picMkLst>
            <pc:docMk/>
            <pc:sldMk cId="2056173451" sldId="784"/>
            <ac:picMk id="30" creationId="{20E3A37B-05CA-4728-8F32-9F2D346DE63F}"/>
          </ac:picMkLst>
        </pc:picChg>
        <pc:picChg chg="del">
          <ac:chgData name="Toby Schaefer" userId="0de60cdc-88fe-42b1-a699-71ccab0ce8d5" providerId="ADAL" clId="{044B793E-84EF-419B-9BAE-A633CBFA900A}" dt="2024-12-06T20:42:21.769" v="3" actId="478"/>
          <ac:picMkLst>
            <pc:docMk/>
            <pc:sldMk cId="2056173451" sldId="784"/>
            <ac:picMk id="32" creationId="{941F8E38-4326-F8EA-610D-63F154AFF967}"/>
          </ac:picMkLst>
        </pc:picChg>
      </pc:sldChg>
      <pc:sldChg chg="addSp delSp modSp new mod setBg">
        <pc:chgData name="Toby Schaefer" userId="0de60cdc-88fe-42b1-a699-71ccab0ce8d5" providerId="ADAL" clId="{044B793E-84EF-419B-9BAE-A633CBFA900A}" dt="2024-12-06T23:01:13.964" v="1147" actId="14100"/>
        <pc:sldMkLst>
          <pc:docMk/>
          <pc:sldMk cId="3910759996" sldId="785"/>
        </pc:sldMkLst>
        <pc:spChg chg="add mod">
          <ac:chgData name="Toby Schaefer" userId="0de60cdc-88fe-42b1-a699-71ccab0ce8d5" providerId="ADAL" clId="{044B793E-84EF-419B-9BAE-A633CBFA900A}" dt="2024-12-06T21:28:10.604" v="274" actId="2711"/>
          <ac:spMkLst>
            <pc:docMk/>
            <pc:sldMk cId="3910759996" sldId="785"/>
            <ac:spMk id="2" creationId="{5236369C-32E3-472C-71D2-B2F358A377D6}"/>
          </ac:spMkLst>
        </pc:spChg>
        <pc:spChg chg="add mod">
          <ac:chgData name="Toby Schaefer" userId="0de60cdc-88fe-42b1-a699-71ccab0ce8d5" providerId="ADAL" clId="{044B793E-84EF-419B-9BAE-A633CBFA900A}" dt="2024-12-06T21:28:33.059" v="278" actId="403"/>
          <ac:spMkLst>
            <pc:docMk/>
            <pc:sldMk cId="3910759996" sldId="785"/>
            <ac:spMk id="4" creationId="{390242D7-AB53-F4B5-8888-6A1DABE77503}"/>
          </ac:spMkLst>
        </pc:spChg>
        <pc:spChg chg="add del mod">
          <ac:chgData name="Toby Schaefer" userId="0de60cdc-88fe-42b1-a699-71ccab0ce8d5" providerId="ADAL" clId="{044B793E-84EF-419B-9BAE-A633CBFA900A}" dt="2024-12-06T21:28:33.059" v="278" actId="403"/>
          <ac:spMkLst>
            <pc:docMk/>
            <pc:sldMk cId="3910759996" sldId="785"/>
            <ac:spMk id="5" creationId="{4B7F8802-FFFB-7E90-98A9-ECB9EC78710B}"/>
          </ac:spMkLst>
        </pc:spChg>
        <pc:spChg chg="add mod">
          <ac:chgData name="Toby Schaefer" userId="0de60cdc-88fe-42b1-a699-71ccab0ce8d5" providerId="ADAL" clId="{044B793E-84EF-419B-9BAE-A633CBFA900A}" dt="2024-12-06T23:00:53.256" v="1143" actId="6549"/>
          <ac:spMkLst>
            <pc:docMk/>
            <pc:sldMk cId="3910759996" sldId="785"/>
            <ac:spMk id="6" creationId="{9C8AE135-4BB2-68FC-A5E5-DF5DA064A073}"/>
          </ac:spMkLst>
        </pc:spChg>
        <pc:spChg chg="add mod">
          <ac:chgData name="Toby Schaefer" userId="0de60cdc-88fe-42b1-a699-71ccab0ce8d5" providerId="ADAL" clId="{044B793E-84EF-419B-9BAE-A633CBFA900A}" dt="2024-12-06T23:01:11.244" v="1146" actId="14100"/>
          <ac:spMkLst>
            <pc:docMk/>
            <pc:sldMk cId="3910759996" sldId="785"/>
            <ac:spMk id="7" creationId="{A45297C7-212F-658A-91B5-FF036BC23024}"/>
          </ac:spMkLst>
        </pc:spChg>
        <pc:spChg chg="add mod">
          <ac:chgData name="Toby Schaefer" userId="0de60cdc-88fe-42b1-a699-71ccab0ce8d5" providerId="ADAL" clId="{044B793E-84EF-419B-9BAE-A633CBFA900A}" dt="2024-12-06T23:01:13.964" v="1147" actId="14100"/>
          <ac:spMkLst>
            <pc:docMk/>
            <pc:sldMk cId="3910759996" sldId="785"/>
            <ac:spMk id="8" creationId="{D0F700C8-8092-34D9-BCF4-34669960A232}"/>
          </ac:spMkLst>
        </pc:spChg>
        <pc:spChg chg="add mod">
          <ac:chgData name="Toby Schaefer" userId="0de60cdc-88fe-42b1-a699-71ccab0ce8d5" providerId="ADAL" clId="{044B793E-84EF-419B-9BAE-A633CBFA900A}" dt="2024-12-06T22:58:54.571" v="1126" actId="12"/>
          <ac:spMkLst>
            <pc:docMk/>
            <pc:sldMk cId="3910759996" sldId="785"/>
            <ac:spMk id="9" creationId="{CF3F3A4B-2212-778D-0AF2-5EE3704AC750}"/>
          </ac:spMkLst>
        </pc:spChg>
        <pc:spChg chg="add mod">
          <ac:chgData name="Toby Schaefer" userId="0de60cdc-88fe-42b1-a699-71ccab0ce8d5" providerId="ADAL" clId="{044B793E-84EF-419B-9BAE-A633CBFA900A}" dt="2024-12-06T23:00:19.204" v="1139" actId="12"/>
          <ac:spMkLst>
            <pc:docMk/>
            <pc:sldMk cId="3910759996" sldId="785"/>
            <ac:spMk id="10" creationId="{2BBFA0FC-BEEB-87B6-B3E4-54CC8F3E71A9}"/>
          </ac:spMkLst>
        </pc:spChg>
        <pc:spChg chg="add mod">
          <ac:chgData name="Toby Schaefer" userId="0de60cdc-88fe-42b1-a699-71ccab0ce8d5" providerId="ADAL" clId="{044B793E-84EF-419B-9BAE-A633CBFA900A}" dt="2024-12-06T22:59:50.944" v="1135" actId="179"/>
          <ac:spMkLst>
            <pc:docMk/>
            <pc:sldMk cId="3910759996" sldId="785"/>
            <ac:spMk id="11" creationId="{3E15B992-1A9F-0928-0562-2EAD19CA743C}"/>
          </ac:spMkLst>
        </pc:spChg>
        <pc:spChg chg="add mod">
          <ac:chgData name="Toby Schaefer" userId="0de60cdc-88fe-42b1-a699-71ccab0ce8d5" providerId="ADAL" clId="{044B793E-84EF-419B-9BAE-A633CBFA900A}" dt="2024-12-06T22:59:23.020" v="1133" actId="179"/>
          <ac:spMkLst>
            <pc:docMk/>
            <pc:sldMk cId="3910759996" sldId="785"/>
            <ac:spMk id="12" creationId="{36EB545D-16A3-2243-6DD7-26ADA38043A5}"/>
          </ac:spMkLst>
        </pc:spChg>
        <pc:spChg chg="add mod">
          <ac:chgData name="Toby Schaefer" userId="0de60cdc-88fe-42b1-a699-71ccab0ce8d5" providerId="ADAL" clId="{044B793E-84EF-419B-9BAE-A633CBFA900A}" dt="2024-12-06T22:58:12.531" v="1124" actId="179"/>
          <ac:spMkLst>
            <pc:docMk/>
            <pc:sldMk cId="3910759996" sldId="785"/>
            <ac:spMk id="13" creationId="{7D1F9DFF-7B98-CC6C-724B-82145693FCDD}"/>
          </ac:spMkLst>
        </pc:spChg>
        <pc:graphicFrameChg chg="add del mod">
          <ac:chgData name="Toby Schaefer" userId="0de60cdc-88fe-42b1-a699-71ccab0ce8d5" providerId="ADAL" clId="{044B793E-84EF-419B-9BAE-A633CBFA900A}" dt="2024-12-06T21:36:47.530" v="349" actId="478"/>
          <ac:graphicFrameMkLst>
            <pc:docMk/>
            <pc:sldMk cId="3910759996" sldId="785"/>
            <ac:graphicFrameMk id="3" creationId="{29F9C7F9-1904-E0AD-3D3D-258B03BC093D}"/>
          </ac:graphicFrameMkLst>
        </pc:graphicFrameChg>
        <pc:cxnChg chg="add mod">
          <ac:chgData name="Toby Schaefer" userId="0de60cdc-88fe-42b1-a699-71ccab0ce8d5" providerId="ADAL" clId="{044B793E-84EF-419B-9BAE-A633CBFA900A}" dt="2024-12-06T21:44:58.947" v="568" actId="1076"/>
          <ac:cxnSpMkLst>
            <pc:docMk/>
            <pc:sldMk cId="3910759996" sldId="785"/>
            <ac:cxnSpMk id="15" creationId="{29B5D0FD-2B5F-6B62-1D62-E5B6A7D9FFA9}"/>
          </ac:cxnSpMkLst>
        </pc:cxnChg>
      </pc:sldChg>
      <pc:sldChg chg="add del">
        <pc:chgData name="Toby Schaefer" userId="0de60cdc-88fe-42b1-a699-71ccab0ce8d5" providerId="ADAL" clId="{044B793E-84EF-419B-9BAE-A633CBFA900A}" dt="2024-12-06T20:42:07.495" v="1"/>
        <pc:sldMkLst>
          <pc:docMk/>
          <pc:sldMk cId="1765961303" sldId="2147475372"/>
        </pc:sldMkLst>
      </pc:sldChg>
      <pc:sldMasterChg chg="setBg delSldLayout modSldLayout">
        <pc:chgData name="Toby Schaefer" userId="0de60cdc-88fe-42b1-a699-71ccab0ce8d5" providerId="ADAL" clId="{044B793E-84EF-419B-9BAE-A633CBFA900A}" dt="2024-12-06T21:18:45.867" v="151" actId="47"/>
        <pc:sldMasterMkLst>
          <pc:docMk/>
          <pc:sldMasterMk cId="1563927677" sldId="2147483648"/>
        </pc:sldMasterMkLst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14564400" sldId="2147483649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4095946392" sldId="2147483650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709591414" sldId="2147483651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1092143595" sldId="2147483652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2529751373" sldId="2147483653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484587422" sldId="2147483654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2231063111" sldId="2147483655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1805270571" sldId="2147483656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3017733790" sldId="2147483657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3867690189" sldId="2147483658"/>
          </pc:sldLayoutMkLst>
        </pc:sldLayoutChg>
        <pc:sldLayoutChg chg="setBg">
          <pc:chgData name="Toby Schaefer" userId="0de60cdc-88fe-42b1-a699-71ccab0ce8d5" providerId="ADAL" clId="{044B793E-84EF-419B-9BAE-A633CBFA900A}" dt="2024-12-06T20:44:45.786" v="29"/>
          <pc:sldLayoutMkLst>
            <pc:docMk/>
            <pc:sldMasterMk cId="1563927677" sldId="2147483648"/>
            <pc:sldLayoutMk cId="3356361971" sldId="2147483659"/>
          </pc:sldLayoutMkLst>
        </pc:sldLayoutChg>
        <pc:sldLayoutChg chg="del setBg">
          <pc:chgData name="Toby Schaefer" userId="0de60cdc-88fe-42b1-a699-71ccab0ce8d5" providerId="ADAL" clId="{044B793E-84EF-419B-9BAE-A633CBFA900A}" dt="2024-12-06T21:18:45.867" v="151" actId="47"/>
          <pc:sldLayoutMkLst>
            <pc:docMk/>
            <pc:sldMasterMk cId="1563927677" sldId="2147483648"/>
            <pc:sldLayoutMk cId="506582507" sldId="2147483660"/>
          </pc:sldLayoutMkLst>
        </pc:sldLayoutChg>
        <pc:sldLayoutChg chg="delSp mod setBg">
          <pc:chgData name="Toby Schaefer" userId="0de60cdc-88fe-42b1-a699-71ccab0ce8d5" providerId="ADAL" clId="{044B793E-84EF-419B-9BAE-A633CBFA900A}" dt="2024-12-06T20:45:23.791" v="36"/>
          <pc:sldLayoutMkLst>
            <pc:docMk/>
            <pc:sldMasterMk cId="1563927677" sldId="2147483648"/>
            <pc:sldLayoutMk cId="2751591751" sldId="2147483661"/>
          </pc:sldLayoutMkLst>
          <pc:spChg chg="del">
            <ac:chgData name="Toby Schaefer" userId="0de60cdc-88fe-42b1-a699-71ccab0ce8d5" providerId="ADAL" clId="{044B793E-84EF-419B-9BAE-A633CBFA900A}" dt="2024-12-06T20:45:12.586" v="30" actId="478"/>
            <ac:spMkLst>
              <pc:docMk/>
              <pc:sldMasterMk cId="1563927677" sldId="2147483648"/>
              <pc:sldLayoutMk cId="2751591751" sldId="2147483661"/>
              <ac:spMk id="2" creationId="{61631E36-9E26-BC32-3BF3-4AF9F3ED6060}"/>
            </ac:spMkLst>
          </pc:spChg>
          <pc:spChg chg="del">
            <ac:chgData name="Toby Schaefer" userId="0de60cdc-88fe-42b1-a699-71ccab0ce8d5" providerId="ADAL" clId="{044B793E-84EF-419B-9BAE-A633CBFA900A}" dt="2024-12-06T20:45:13.677" v="31" actId="478"/>
            <ac:spMkLst>
              <pc:docMk/>
              <pc:sldMasterMk cId="1563927677" sldId="2147483648"/>
              <pc:sldLayoutMk cId="2751591751" sldId="2147483661"/>
              <ac:spMk id="3" creationId="{44E48AF2-F753-7C91-4C02-2662D82923FD}"/>
            </ac:spMkLst>
          </pc:spChg>
          <pc:spChg chg="del">
            <ac:chgData name="Toby Schaefer" userId="0de60cdc-88fe-42b1-a699-71ccab0ce8d5" providerId="ADAL" clId="{044B793E-84EF-419B-9BAE-A633CBFA900A}" dt="2024-12-06T20:45:14.741" v="32" actId="478"/>
            <ac:spMkLst>
              <pc:docMk/>
              <pc:sldMasterMk cId="1563927677" sldId="2147483648"/>
              <pc:sldLayoutMk cId="2751591751" sldId="2147483661"/>
              <ac:spMk id="4" creationId="{1DA48A20-B81A-3BC2-40C3-32FD3CF0C897}"/>
            </ac:spMkLst>
          </pc:spChg>
          <pc:spChg chg="del">
            <ac:chgData name="Toby Schaefer" userId="0de60cdc-88fe-42b1-a699-71ccab0ce8d5" providerId="ADAL" clId="{044B793E-84EF-419B-9BAE-A633CBFA900A}" dt="2024-12-06T20:45:15.634" v="33" actId="478"/>
            <ac:spMkLst>
              <pc:docMk/>
              <pc:sldMasterMk cId="1563927677" sldId="2147483648"/>
              <pc:sldLayoutMk cId="2751591751" sldId="2147483661"/>
              <ac:spMk id="5" creationId="{1700B701-E0E3-5B4E-304F-9B90B2995D85}"/>
            </ac:spMkLst>
          </pc:spChg>
        </pc:sldLayoutChg>
        <pc:sldLayoutChg chg="delSp mod setBg">
          <pc:chgData name="Toby Schaefer" userId="0de60cdc-88fe-42b1-a699-71ccab0ce8d5" providerId="ADAL" clId="{044B793E-84EF-419B-9BAE-A633CBFA900A}" dt="2024-12-06T21:11:01.976" v="124"/>
          <pc:sldLayoutMkLst>
            <pc:docMk/>
            <pc:sldMasterMk cId="1563927677" sldId="2147483648"/>
            <pc:sldLayoutMk cId="2331301531" sldId="2147483662"/>
          </pc:sldLayoutMkLst>
          <pc:spChg chg="del">
            <ac:chgData name="Toby Schaefer" userId="0de60cdc-88fe-42b1-a699-71ccab0ce8d5" providerId="ADAL" clId="{044B793E-84EF-419B-9BAE-A633CBFA900A}" dt="2024-12-06T21:10:31.123" v="118" actId="478"/>
            <ac:spMkLst>
              <pc:docMk/>
              <pc:sldMasterMk cId="1563927677" sldId="2147483648"/>
              <pc:sldLayoutMk cId="2331301531" sldId="2147483662"/>
              <ac:spMk id="2" creationId="{C12D6E23-4928-F5B1-0B12-321FFEF3F0A3}"/>
            </ac:spMkLst>
          </pc:spChg>
          <pc:spChg chg="del">
            <ac:chgData name="Toby Schaefer" userId="0de60cdc-88fe-42b1-a699-71ccab0ce8d5" providerId="ADAL" clId="{044B793E-84EF-419B-9BAE-A633CBFA900A}" dt="2024-12-06T21:10:32.410" v="119" actId="478"/>
            <ac:spMkLst>
              <pc:docMk/>
              <pc:sldMasterMk cId="1563927677" sldId="2147483648"/>
              <pc:sldLayoutMk cId="2331301531" sldId="2147483662"/>
              <ac:spMk id="3" creationId="{D826AAD2-F04E-06D2-FBAB-4D3A0D97BA89}"/>
            </ac:spMkLst>
          </pc:spChg>
          <pc:spChg chg="del">
            <ac:chgData name="Toby Schaefer" userId="0de60cdc-88fe-42b1-a699-71ccab0ce8d5" providerId="ADAL" clId="{044B793E-84EF-419B-9BAE-A633CBFA900A}" dt="2024-12-06T21:10:33.522" v="120" actId="478"/>
            <ac:spMkLst>
              <pc:docMk/>
              <pc:sldMasterMk cId="1563927677" sldId="2147483648"/>
              <pc:sldLayoutMk cId="2331301531" sldId="2147483662"/>
              <ac:spMk id="4" creationId="{EDE15007-DAF6-8634-9F3F-D70D5654E2BF}"/>
            </ac:spMkLst>
          </pc:spChg>
          <pc:spChg chg="del">
            <ac:chgData name="Toby Schaefer" userId="0de60cdc-88fe-42b1-a699-71ccab0ce8d5" providerId="ADAL" clId="{044B793E-84EF-419B-9BAE-A633CBFA900A}" dt="2024-12-06T21:10:34.536" v="121" actId="478"/>
            <ac:spMkLst>
              <pc:docMk/>
              <pc:sldMasterMk cId="1563927677" sldId="2147483648"/>
              <pc:sldLayoutMk cId="2331301531" sldId="2147483662"/>
              <ac:spMk id="5" creationId="{BF85D7E4-2D26-2C00-D24B-376546F4064E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69A80-E3EB-4605-A2F4-C2563635C62A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38DE-E835-4355-B6F5-7BEA33572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3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90EB-AAC8-5D62-7681-D0E082A18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33353-A8E7-DFEF-FE83-B00DC7E8A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8BBA-3283-C069-07DA-F6E0235EB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E557D-B077-BA4E-7D8C-6487F030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14623-E10D-D87F-DE9A-01B565F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77CE8-9600-D475-417B-32C795EB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7157C-7C06-6C62-A0A3-5CFA1E4D7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32E28-3490-5771-320D-8B0AF575C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A7CAB-805F-5BB6-171A-C17EA643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C2626-4F53-86D7-D903-FC719D5E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5B10-424C-F0E6-FE40-93CEB315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6CDFE-8F89-64D9-F02A-FBF338CE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F83C9-3139-51B7-F008-2D16589F5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8A15A-0F93-E176-723A-10BA19361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9B37F-05A3-EF67-911C-E873F1EB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A3B89-E79A-278B-11E0-AAB84114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BCE52-3991-C9AB-ECA7-78919466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3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D1A8-1719-1C04-9F3C-D5E4E541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D9D7-6B4F-911A-8B93-A6513C8E6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5001D-BD28-9C0B-8BFF-69B3402CF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0A8E0-92CC-C4A9-DBF6-26D230C0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7DCAD-E034-E532-9397-8B276B810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2FB4D-D1C5-274E-F04A-0748A3D4F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B56B2-46A2-E342-E5D8-48345CA74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3CBC-D532-27C3-E601-38C60419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6D75-496E-349E-3755-34025285E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82BA6-BFA1-D957-E3D2-F35ABCE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6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5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30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C786-1AA1-59F2-2B83-0F66DF71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AF685-FD95-6534-0F8D-1A1581C26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A9541-445B-2E79-3D75-D9DB0EF7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4B399-A2FA-0526-4777-336133C9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F68BC-7504-B43D-C9AE-69F750D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4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F9B24-340C-9394-1162-FC87EDB5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B6EF-7CF4-243D-F972-B2A44DF01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F29AB-5910-51B0-F921-061FA9F1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258F-3C9C-AEDB-A04F-678D4D80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BA326-1132-4C16-32D0-CA75F982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AE243-FEF1-BC72-C32E-7A76DE70A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5F881-E811-A02D-6208-FF3CF7F0C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83E0-5564-115B-3595-0F437C1FE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CB474-A904-8376-A734-6AF605FA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7F2AF-8A31-56BB-E7CA-90E7F58F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15036-7924-487D-7BEF-F447D7C7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4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C659-A4DB-DFA7-559D-D0912DC0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5CDB3-689B-8BE5-DAA5-4A3C11E0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2C97D-1B7F-9BCF-BDE1-BF973D7D9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6868E-7044-9E8C-84E0-C0208A4B0C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DB0C7-62D0-3C3E-4D8C-A7C8DC5C0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684A9-BA21-C4A9-B37C-7268E18D4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4762FE-FB24-3526-E2A7-665C81BD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F531D-6AAD-36EE-7FB7-36144CDC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0944-F399-0D2D-FEC2-D3D2B7887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F54A2-7539-87EC-A8C1-25A27019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47C53-4DA4-EF8A-CBA5-2970FBB7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D8D54-3C1E-4964-8FA9-02C0B583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8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43ABF9-7E49-DAF7-4F4B-E8FDD84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4A7F35-92A5-102A-1E2A-F8A1C2A9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3D081-0AFB-696B-87F7-3F721687C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BC3A7E-C90C-3F1B-1D40-6A2C126D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04AEC-46D1-C24B-740B-A1CBC9BA7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62A55-4D8B-7559-BE29-696ACF565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5247F1-C5F0-40C6-A97A-368985D5371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84AF5-16BE-CCC9-B333-A31070B63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2CCC0-E276-1529-89D9-0AC4B4F52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87ADF8-76A1-4703-93DC-C5C50DF5B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2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0FB2-ECD2-DE48-19E4-3F1A685754F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3935639"/>
            <a:ext cx="12192000" cy="251301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F5C5"/>
                </a:solidFill>
                <a:latin typeface="Cacha Personal Use" pitchFamily="2" charset="0"/>
              </a:rPr>
              <a:t>Common Threat Actor Strategies</a:t>
            </a:r>
          </a:p>
        </p:txBody>
      </p:sp>
    </p:spTree>
    <p:extLst>
      <p:ext uri="{BB962C8B-B14F-4D97-AF65-F5344CB8AC3E}">
        <p14:creationId xmlns:p14="http://schemas.microsoft.com/office/powerpoint/2010/main" val="69790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38E21-2926-00D3-03C6-14B18701F1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4788" y="592138"/>
            <a:ext cx="6907212" cy="558482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We see an average of more than ten ransomware attacks in our Threat Intelligence feeds</a:t>
            </a:r>
          </a:p>
          <a:p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Attackers are now using highly automated attack chains</a:t>
            </a:r>
          </a:p>
          <a:p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We see attackers move from access to a breach in under 20min</a:t>
            </a:r>
          </a:p>
          <a:p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 Industry-wide, there is increased maturity on ransomware and phishing as a service</a:t>
            </a:r>
          </a:p>
          <a:p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The gloves are now off.  Hospitals and Critical Infrastructure are on the menu now with most major threat actors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F5C5"/>
                </a:solidFill>
                <a:latin typeface="Function Pro Book" panose="020B05020202040203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i="1" dirty="0">
                <a:solidFill>
                  <a:srgbClr val="FFF5C5"/>
                </a:solidFill>
                <a:latin typeface="Function Pro Book" panose="020B0502020204020303" pitchFamily="34" charset="0"/>
              </a:rPr>
              <a:t>MFA stops a very large percentage of these, all of the things which CD has seen in our operation.</a:t>
            </a:r>
          </a:p>
          <a:p>
            <a:pPr marL="0" indent="0">
              <a:buNone/>
            </a:pPr>
            <a:endParaRPr lang="en-US" sz="2400" dirty="0">
              <a:latin typeface="Function Pro Book" panose="020B0502020204020303" pitchFamily="34" charset="0"/>
            </a:endParaRPr>
          </a:p>
        </p:txBody>
      </p:sp>
      <p:pic>
        <p:nvPicPr>
          <p:cNvPr id="5" name="Picture 4" descr="A blue logo with white text&#10;&#10;Description automatically generated">
            <a:extLst>
              <a:ext uri="{FF2B5EF4-FFF2-40B4-BE49-F238E27FC236}">
                <a16:creationId xmlns:a16="http://schemas.microsoft.com/office/drawing/2014/main" id="{BCB21BC6-77AF-603D-59F8-22EEFCEBABD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2" y="1042411"/>
            <a:ext cx="3976124" cy="238658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65BCEE-F2D9-A695-E33F-C21CAA225D6E}"/>
              </a:ext>
            </a:extLst>
          </p:cNvPr>
          <p:cNvCxnSpPr/>
          <p:nvPr/>
        </p:nvCxnSpPr>
        <p:spPr>
          <a:xfrm>
            <a:off x="4920343" y="435429"/>
            <a:ext cx="0" cy="5965371"/>
          </a:xfrm>
          <a:prstGeom prst="line">
            <a:avLst/>
          </a:prstGeom>
          <a:ln w="38100">
            <a:solidFill>
              <a:srgbClr val="FFF5C5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8E36C8-F6D7-7039-B389-BE0D917BBE72}"/>
              </a:ext>
            </a:extLst>
          </p:cNvPr>
          <p:cNvSpPr txBox="1"/>
          <p:nvPr/>
        </p:nvSpPr>
        <p:spPr>
          <a:xfrm>
            <a:off x="254394" y="4061263"/>
            <a:ext cx="436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5C5"/>
                </a:solidFill>
                <a:latin typeface="Function Pro Cond ExBd" panose="020B0806020204030204" pitchFamily="34" charset="0"/>
              </a:rPr>
              <a:t>What We’re Seeing</a:t>
            </a:r>
          </a:p>
        </p:txBody>
      </p:sp>
    </p:spTree>
    <p:extLst>
      <p:ext uri="{BB962C8B-B14F-4D97-AF65-F5344CB8AC3E}">
        <p14:creationId xmlns:p14="http://schemas.microsoft.com/office/powerpoint/2010/main" val="149359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369C-32E3-472C-71D2-B2F358A377D6}"/>
              </a:ext>
            </a:extLst>
          </p:cNvPr>
          <p:cNvSpPr txBox="1">
            <a:spLocks/>
          </p:cNvSpPr>
          <p:nvPr/>
        </p:nvSpPr>
        <p:spPr>
          <a:xfrm>
            <a:off x="368300" y="-2182364"/>
            <a:ext cx="10515600" cy="1003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Function Pro Book" panose="020B0502020204020303" pitchFamily="34" charset="0"/>
              </a:rPr>
              <a:t>Threat Actor Strategies and Preventions Eye 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242D7-AB53-F4B5-8888-6A1DABE77503}"/>
              </a:ext>
            </a:extLst>
          </p:cNvPr>
          <p:cNvSpPr txBox="1"/>
          <p:nvPr/>
        </p:nvSpPr>
        <p:spPr>
          <a:xfrm rot="16200000">
            <a:off x="-464123" y="1125072"/>
            <a:ext cx="2311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5C5"/>
                </a:solidFill>
                <a:latin typeface="Function Pro Cond ExBd" panose="020B0806020204030204" pitchFamily="34" charset="0"/>
              </a:rPr>
              <a:t>Threat Actor</a:t>
            </a:r>
            <a:br>
              <a:rPr lang="en-US" sz="2800" dirty="0">
                <a:solidFill>
                  <a:srgbClr val="FFF5C5"/>
                </a:solidFill>
                <a:latin typeface="Function Pro Cond ExBd" panose="020B0806020204030204" pitchFamily="34" charset="0"/>
              </a:rPr>
            </a:br>
            <a:r>
              <a:rPr lang="en-US" sz="2800" dirty="0">
                <a:solidFill>
                  <a:srgbClr val="FFF5C5"/>
                </a:solidFill>
                <a:latin typeface="Function Pro Cond ExBd" panose="020B0806020204030204" pitchFamily="34" charset="0"/>
              </a:rPr>
              <a:t>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F8802-FFFB-7E90-98A9-ECB9EC78710B}"/>
              </a:ext>
            </a:extLst>
          </p:cNvPr>
          <p:cNvSpPr txBox="1"/>
          <p:nvPr/>
        </p:nvSpPr>
        <p:spPr>
          <a:xfrm rot="16200000">
            <a:off x="-464122" y="4413697"/>
            <a:ext cx="2311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5C5"/>
                </a:solidFill>
                <a:latin typeface="Function Pro Cond ExBd" panose="020B0806020204030204" pitchFamily="34" charset="0"/>
              </a:rPr>
              <a:t>Prevention</a:t>
            </a:r>
          </a:p>
          <a:p>
            <a:pPr algn="ctr"/>
            <a:r>
              <a:rPr lang="en-US" sz="2800" dirty="0">
                <a:solidFill>
                  <a:srgbClr val="FFF5C5"/>
                </a:solidFill>
                <a:latin typeface="Function Pro Cond ExBd" panose="020B0806020204030204" pitchFamily="34" charset="0"/>
              </a:rPr>
              <a:t>Layers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8AE135-4BB2-68FC-A5E5-DF5DA064A073}"/>
              </a:ext>
            </a:extLst>
          </p:cNvPr>
          <p:cNvSpPr txBox="1"/>
          <p:nvPr/>
        </p:nvSpPr>
        <p:spPr>
          <a:xfrm>
            <a:off x="1295400" y="203200"/>
            <a:ext cx="269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Initial Access Techniques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VPN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Phishing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Known Creds / Brute Force</a:t>
            </a:r>
          </a:p>
          <a:p>
            <a:pPr marL="57150" marR="0" lvl="0" indent="-57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Default/Service Accounts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External Access Vulnerabilities (SonicWall / Fortinet especially)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Pwned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 Vendor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Helpdesk Impersonation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Weak Encryption on Domain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Misconfigured Cert Templates</a:t>
            </a: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297C7-212F-658A-91B5-FF036BC23024}"/>
              </a:ext>
            </a:extLst>
          </p:cNvPr>
          <p:cNvSpPr txBox="1"/>
          <p:nvPr/>
        </p:nvSpPr>
        <p:spPr>
          <a:xfrm>
            <a:off x="4089400" y="205124"/>
            <a:ext cx="2203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Escalation Techniques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Credential Harvesting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Lateral Movement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Priv Escalation</a:t>
            </a:r>
            <a:endParaRPr lang="en-US" sz="400" dirty="0">
              <a:solidFill>
                <a:srgbClr val="FFF5C5"/>
              </a:solidFill>
              <a:latin typeface="Wingdings" panose="05000000000000000000" pitchFamily="2" charset="2"/>
            </a:endParaRPr>
          </a:p>
          <a:p>
            <a:pPr algn="l" rtl="0"/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F700C8-8092-34D9-BCF4-34669960A232}"/>
              </a:ext>
            </a:extLst>
          </p:cNvPr>
          <p:cNvSpPr txBox="1"/>
          <p:nvPr/>
        </p:nvSpPr>
        <p:spPr>
          <a:xfrm>
            <a:off x="6616700" y="205124"/>
            <a:ext cx="22034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Preparation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ESX Pivot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Exfil Data</a:t>
            </a:r>
          </a:p>
          <a:p>
            <a:pPr algn="l" rtl="0"/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F3A4B-2212-778D-0AF2-5EE3704AC750}"/>
              </a:ext>
            </a:extLst>
          </p:cNvPr>
          <p:cNvSpPr txBox="1"/>
          <p:nvPr/>
        </p:nvSpPr>
        <p:spPr>
          <a:xfrm>
            <a:off x="8966200" y="194348"/>
            <a:ext cx="2692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Escalation Techniques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Encrypt VM Hosts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latin typeface="Function Pro Book" panose="020B0502020204020303" pitchFamily="34" charset="0"/>
              </a:rPr>
              <a:t>Lessor Extent: Encrypt workstations</a:t>
            </a:r>
          </a:p>
          <a:p>
            <a:pPr algn="l" rtl="0"/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BFA0FC-BEEB-87B6-B3E4-54CC8F3E71A9}"/>
              </a:ext>
            </a:extLst>
          </p:cNvPr>
          <p:cNvSpPr txBox="1"/>
          <p:nvPr/>
        </p:nvSpPr>
        <p:spPr>
          <a:xfrm>
            <a:off x="1295400" y="2872924"/>
            <a:ext cx="269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Preventions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MFA (all the things)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MDI / Defender o365</a:t>
            </a:r>
            <a:r>
              <a:rPr lang="en-US" sz="8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 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(✨</a:t>
            </a:r>
            <a:r>
              <a:rPr lang="en-US" sz="1400" i="1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CD 2.0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Patching (Prioritize KEV)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External Attack Surface</a:t>
            </a:r>
            <a:r>
              <a:rPr lang="en-US" sz="8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 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(✨</a:t>
            </a:r>
            <a:r>
              <a:rPr lang="en-US" sz="1400" i="1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CD 2.0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Vendor Remote Access Strategies (Not always on, limit access)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Tell your employees what you </a:t>
            </a:r>
            <a:r>
              <a:rPr lang="en-US" sz="1400" u="sng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won’t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 ever ask from them.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Segment / Scope down VPN perms</a:t>
            </a:r>
          </a:p>
          <a:p>
            <a:pPr algn="l" rtl="0"/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Talk to NISC/Meridian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Verify who patches their servers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Assess if worthwhile or Cloud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Are EDR tools (Defender) installed?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5B992-1A9F-0928-0562-2EAD19CA743C}"/>
              </a:ext>
            </a:extLst>
          </p:cNvPr>
          <p:cNvSpPr txBox="1"/>
          <p:nvPr/>
        </p:nvSpPr>
        <p:spPr>
          <a:xfrm>
            <a:off x="3987800" y="2872924"/>
            <a:ext cx="2692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Preventions</a:t>
            </a:r>
          </a:p>
          <a:p>
            <a:pPr algn="l" rtl="0"/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Distinct Accounts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No user + admin in the same account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Don’t reuse passwords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LAPS is worth the effort</a:t>
            </a:r>
          </a:p>
          <a:p>
            <a:pPr algn="l" rtl="0"/>
            <a:endParaRPr lang="en-US" sz="1400" dirty="0">
              <a:solidFill>
                <a:srgbClr val="FFF5C5"/>
              </a:solidFill>
              <a:effectLst/>
              <a:latin typeface="Function Pro Book" panose="020B0502020204020303" pitchFamily="34" charset="0"/>
            </a:endParaRPr>
          </a:p>
          <a:p>
            <a:pPr algn="l" rtl="0"/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Network Segmentation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Vlans</a:t>
            </a: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 are a great start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Segment your backup servers, OT, and go by criticality</a:t>
            </a:r>
          </a:p>
          <a:p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EB545D-16A3-2243-6DD7-26ADA38043A5}"/>
              </a:ext>
            </a:extLst>
          </p:cNvPr>
          <p:cNvSpPr txBox="1"/>
          <p:nvPr/>
        </p:nvSpPr>
        <p:spPr>
          <a:xfrm>
            <a:off x="6616700" y="2872924"/>
            <a:ext cx="22987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Preventions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ESX Patching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NISC data encryption of PII tables (on request)</a:t>
            </a:r>
          </a:p>
          <a:p>
            <a:pPr marL="57150" indent="-5715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What's in your public/shared drive?</a:t>
            </a:r>
          </a:p>
          <a:p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1F9DFF-7B98-CC6C-724B-82145693FCDD}"/>
              </a:ext>
            </a:extLst>
          </p:cNvPr>
          <p:cNvSpPr txBox="1"/>
          <p:nvPr/>
        </p:nvSpPr>
        <p:spPr>
          <a:xfrm>
            <a:off x="8966200" y="2872924"/>
            <a:ext cx="2692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u="sng" dirty="0">
                <a:solidFill>
                  <a:srgbClr val="FFF5C5"/>
                </a:solidFill>
                <a:latin typeface="Function Pro Book" panose="020B0502020204020303" pitchFamily="34" charset="0"/>
              </a:rPr>
              <a:t>Preventions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Backups (with different creds and segmentation!)</a:t>
            </a:r>
          </a:p>
          <a:p>
            <a:pPr marL="114300" indent="-114300" algn="l" rtl="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IR Plan  </a:t>
            </a:r>
            <a:endParaRPr lang="en-US" sz="1400" dirty="0">
              <a:solidFill>
                <a:srgbClr val="FFF5C5"/>
              </a:solidFill>
              <a:latin typeface="Function Pro Book" panose="020B0502020204020303" pitchFamily="34" charset="0"/>
            </a:endParaRPr>
          </a:p>
          <a:p>
            <a:pPr marL="342900" lvl="1" indent="-11430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What do you do?  (We have playbooks!)</a:t>
            </a:r>
          </a:p>
          <a:p>
            <a:pPr marL="342900" lvl="1" indent="-11430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Who do you call?  (Your G&amp;T and CD are here to help)</a:t>
            </a:r>
          </a:p>
          <a:p>
            <a:pPr marL="342900" lvl="1" indent="-114300">
              <a:buSzPct val="5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5C5"/>
                </a:solidFill>
                <a:effectLst/>
                <a:latin typeface="Function Pro Book" panose="020B0502020204020303" pitchFamily="34" charset="0"/>
              </a:rPr>
              <a:t>How do you restore?</a:t>
            </a:r>
          </a:p>
          <a:p>
            <a:br>
              <a:rPr lang="en-US" dirty="0">
                <a:latin typeface="Function Pro Book" panose="020B0502020204020303" pitchFamily="34" charset="0"/>
              </a:rPr>
            </a:br>
            <a:endParaRPr lang="en-US" dirty="0">
              <a:latin typeface="Function Pro Book" panose="020B0502020204020303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B5D0FD-2B5F-6B62-1D62-E5B6A7D9FFA9}"/>
              </a:ext>
            </a:extLst>
          </p:cNvPr>
          <p:cNvCxnSpPr/>
          <p:nvPr/>
        </p:nvCxnSpPr>
        <p:spPr>
          <a:xfrm>
            <a:off x="1403350" y="2757714"/>
            <a:ext cx="10033000" cy="0"/>
          </a:xfrm>
          <a:prstGeom prst="line">
            <a:avLst/>
          </a:prstGeom>
          <a:ln w="19050">
            <a:solidFill>
              <a:srgbClr val="FFF5C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59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356</Words>
  <Application>Microsoft Office PowerPoint</Application>
  <PresentationFormat>Widescreen</PresentationFormat>
  <Paragraphs>70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Cacha Personal Use</vt:lpstr>
      <vt:lpstr>Function Pro Book</vt:lpstr>
      <vt:lpstr>Function Pro Cond ExBd</vt:lpstr>
      <vt:lpstr>Wingdings</vt:lpstr>
      <vt:lpstr>Office Theme</vt:lpstr>
      <vt:lpstr>Common Threat Actor Strategies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Toby Schaefer</dc:creator>
  <cp:lastModifiedBy>Toby Schaefer</cp:lastModifiedBy>
  <cp:revision>1</cp:revision>
  <dcterms:created xsi:type="dcterms:W3CDTF">2024-12-05T18:23:43Z</dcterms:created>
  <dcterms:modified xsi:type="dcterms:W3CDTF">2024-12-06T23:01:20Z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62f7c69-52ca-430c-8ac6-b203df4347dc_Enabled">
    <vt:lpwstr>true</vt:lpwstr>
  </property>
  <property fmtid="{D5CDD505-2E9C-101B-9397-08002B2CF9AE}" pid="3" name="MSIP_Label_462f7c69-52ca-430c-8ac6-b203df4347dc_SetDate">
    <vt:lpwstr>2024-12-05T23:13:28Z</vt:lpwstr>
  </property>
  <property fmtid="{D5CDD505-2E9C-101B-9397-08002B2CF9AE}" pid="4" name="MSIP_Label_462f7c69-52ca-430c-8ac6-b203df4347dc_Method">
    <vt:lpwstr>Standard</vt:lpwstr>
  </property>
  <property fmtid="{D5CDD505-2E9C-101B-9397-08002B2CF9AE}" pid="5" name="MSIP_Label_462f7c69-52ca-430c-8ac6-b203df4347dc_Name">
    <vt:lpwstr>General</vt:lpwstr>
  </property>
  <property fmtid="{D5CDD505-2E9C-101B-9397-08002B2CF9AE}" pid="6" name="MSIP_Label_462f7c69-52ca-430c-8ac6-b203df4347dc_SiteId">
    <vt:lpwstr>a75dd7cf-c113-4b21-8b91-37475217deb7</vt:lpwstr>
  </property>
  <property fmtid="{D5CDD505-2E9C-101B-9397-08002B2CF9AE}" pid="7" name="MSIP_Label_462f7c69-52ca-430c-8ac6-b203df4347dc_ActionId">
    <vt:lpwstr>db587e28-5c8b-4c7e-ab70-5e8684c6566e</vt:lpwstr>
  </property>
  <property fmtid="{D5CDD505-2E9C-101B-9397-08002B2CF9AE}" pid="8" name="MSIP_Label_462f7c69-52ca-430c-8ac6-b203df4347dc_ContentBits">
    <vt:lpwstr>0</vt:lpwstr>
  </property>
</Properties>
</file>