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sldIdLst>
    <p:sldId id="304" r:id="rId2"/>
    <p:sldId id="302" r:id="rId3"/>
    <p:sldId id="383" r:id="rId4"/>
    <p:sldId id="384" r:id="rId5"/>
    <p:sldId id="385" r:id="rId6"/>
    <p:sldId id="376" r:id="rId7"/>
    <p:sldId id="366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6017365-F19B-4EA7-9B43-F3316AC058D4}">
          <p14:sldIdLst>
            <p14:sldId id="304"/>
            <p14:sldId id="302"/>
            <p14:sldId id="383"/>
            <p14:sldId id="384"/>
            <p14:sldId id="385"/>
            <p14:sldId id="376"/>
            <p14:sldId id="3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Cremer" initials="MC" lastIdx="1" clrIdx="0">
    <p:extLst>
      <p:ext uri="{19B8F6BF-5375-455C-9EA6-DF929625EA0E}">
        <p15:presenceInfo xmlns:p15="http://schemas.microsoft.com/office/powerpoint/2012/main" userId="Michael Cremer" providerId="None"/>
      </p:ext>
    </p:extLst>
  </p:cmAuthor>
  <p:cmAuthor id="2" name="Michael Cremer" initials="MC [2]" lastIdx="1" clrIdx="1">
    <p:extLst>
      <p:ext uri="{19B8F6BF-5375-455C-9EA6-DF929625EA0E}">
        <p15:presenceInfo xmlns:p15="http://schemas.microsoft.com/office/powerpoint/2012/main" userId="S::m.cremer@crawfordelec.com::3b375f54-d596-41f5-b9df-4726f31e1db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1919"/>
    <a:srgbClr val="FFFFFF"/>
    <a:srgbClr val="FDFBFC"/>
    <a:srgbClr val="262626"/>
    <a:srgbClr val="E1DC6B"/>
    <a:srgbClr val="DDDA6A"/>
    <a:srgbClr val="55CBF2"/>
    <a:srgbClr val="9E5ECE"/>
    <a:srgbClr val="BA0606"/>
    <a:srgbClr val="6A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73D7CB-BFDF-4DEB-8307-ECFED3B3B527}" v="10" dt="2024-12-10T16:21:18.5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1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0D28148A-E0D5-4728-AE30-D0D4A3D318F4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D5A0D1FC-4483-4BEB-9011-83ED92884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437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148A-E0D5-4728-AE30-D0D4A3D318F4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D1FC-4483-4BEB-9011-83ED92884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799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148A-E0D5-4728-AE30-D0D4A3D318F4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D1FC-4483-4BEB-9011-83ED92884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94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148A-E0D5-4728-AE30-D0D4A3D318F4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D1FC-4483-4BEB-9011-83ED92884B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5536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148A-E0D5-4728-AE30-D0D4A3D318F4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D1FC-4483-4BEB-9011-83ED92884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933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148A-E0D5-4728-AE30-D0D4A3D318F4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D1FC-4483-4BEB-9011-83ED92884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865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148A-E0D5-4728-AE30-D0D4A3D318F4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D1FC-4483-4BEB-9011-83ED92884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452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148A-E0D5-4728-AE30-D0D4A3D318F4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D1FC-4483-4BEB-9011-83ED92884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246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148A-E0D5-4728-AE30-D0D4A3D318F4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D1FC-4483-4BEB-9011-83ED92884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60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148A-E0D5-4728-AE30-D0D4A3D318F4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D1FC-4483-4BEB-9011-83ED92884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26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148A-E0D5-4728-AE30-D0D4A3D318F4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D1FC-4483-4BEB-9011-83ED92884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192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148A-E0D5-4728-AE30-D0D4A3D318F4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D1FC-4483-4BEB-9011-83ED92884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884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148A-E0D5-4728-AE30-D0D4A3D318F4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D1FC-4483-4BEB-9011-83ED92884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09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148A-E0D5-4728-AE30-D0D4A3D318F4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D1FC-4483-4BEB-9011-83ED92884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627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148A-E0D5-4728-AE30-D0D4A3D318F4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D1FC-4483-4BEB-9011-83ED92884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61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148A-E0D5-4728-AE30-D0D4A3D318F4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D1FC-4483-4BEB-9011-83ED92884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02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148A-E0D5-4728-AE30-D0D4A3D318F4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0D1FC-4483-4BEB-9011-83ED92884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0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8148A-E0D5-4728-AE30-D0D4A3D318F4}" type="datetimeFigureOut">
              <a:rPr lang="en-US" smtClean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0D1FC-4483-4BEB-9011-83ED92884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2678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  <p:sldLayoutId id="214748383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67366" y="1626689"/>
            <a:ext cx="5991201" cy="71776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MT Lt" panose="020E0502030304020304" pitchFamily="34" charset="0"/>
                <a:ea typeface="+mn-ea"/>
                <a:cs typeface="+mn-cs"/>
              </a:rPr>
              <a:t>Getting value from ai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42101" y="2249039"/>
            <a:ext cx="2416466" cy="426126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December 10,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016B3-91FE-42E4-B852-A235897A1A31}"/>
              </a:ext>
            </a:extLst>
          </p:cNvPr>
          <p:cNvSpPr txBox="1"/>
          <p:nvPr/>
        </p:nvSpPr>
        <p:spPr>
          <a:xfrm>
            <a:off x="2758199" y="3360354"/>
            <a:ext cx="59912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400" b="1">
                <a:latin typeface="Albertus MT Lt" panose="020E0502030304020304" pitchFamily="34" charset="0"/>
              </a:defRPr>
            </a:lvl1pPr>
          </a:lstStyle>
          <a:p>
            <a:pPr algn="l"/>
            <a:r>
              <a:rPr lang="en-US" sz="2800" cap="all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cases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</a:rPr>
              <a:t>As a search engine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</a:rPr>
              <a:t>Brainstorming Concepts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</a:rPr>
              <a:t>Documentation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</a:rPr>
              <a:t>Automation of Routine Tasks</a:t>
            </a:r>
          </a:p>
        </p:txBody>
      </p:sp>
    </p:spTree>
    <p:extLst>
      <p:ext uri="{BB962C8B-B14F-4D97-AF65-F5344CB8AC3E}">
        <p14:creationId xmlns:p14="http://schemas.microsoft.com/office/powerpoint/2010/main" val="9841888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2">
            <a:extLst>
              <a:ext uri="{FF2B5EF4-FFF2-40B4-BE49-F238E27FC236}">
                <a16:creationId xmlns:a16="http://schemas.microsoft.com/office/drawing/2014/main" id="{EA8ADA9F-99E3-4964-8962-1118D1439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366C3164-AA9F-47E3-913A-4F002BC0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23FFBAC2-26D2-48B6-B2AA-34AEA0E79E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79" name="Rectangle 5">
                <a:extLst>
                  <a:ext uri="{FF2B5EF4-FFF2-40B4-BE49-F238E27FC236}">
                    <a16:creationId xmlns:a16="http://schemas.microsoft.com/office/drawing/2014/main" id="{9B164BCB-27D3-4B8C-AC13-0A6F461082B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6">
                <a:extLst>
                  <a:ext uri="{FF2B5EF4-FFF2-40B4-BE49-F238E27FC236}">
                    <a16:creationId xmlns:a16="http://schemas.microsoft.com/office/drawing/2014/main" id="{10B247BE-F4A2-4259-9B20-FB9A555D28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7">
                <a:extLst>
                  <a:ext uri="{FF2B5EF4-FFF2-40B4-BE49-F238E27FC236}">
                    <a16:creationId xmlns:a16="http://schemas.microsoft.com/office/drawing/2014/main" id="{39322C5A-DB6D-4B28-8C1C-1B1E8967891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8">
                <a:extLst>
                  <a:ext uri="{FF2B5EF4-FFF2-40B4-BE49-F238E27FC236}">
                    <a16:creationId xmlns:a16="http://schemas.microsoft.com/office/drawing/2014/main" id="{67009B08-E345-4516-96EC-ED0AB1F30BA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9">
                <a:extLst>
                  <a:ext uri="{FF2B5EF4-FFF2-40B4-BE49-F238E27FC236}">
                    <a16:creationId xmlns:a16="http://schemas.microsoft.com/office/drawing/2014/main" id="{DFE2793C-165C-4635-A26E-C569C8E0C5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10">
                <a:extLst>
                  <a:ext uri="{FF2B5EF4-FFF2-40B4-BE49-F238E27FC236}">
                    <a16:creationId xmlns:a16="http://schemas.microsoft.com/office/drawing/2014/main" id="{ECDFEF2C-7B0A-41A1-BB61-C92CB3E3A77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11">
                <a:extLst>
                  <a:ext uri="{FF2B5EF4-FFF2-40B4-BE49-F238E27FC236}">
                    <a16:creationId xmlns:a16="http://schemas.microsoft.com/office/drawing/2014/main" id="{0012A396-1946-4B40-AA39-0790157CE93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12">
                <a:extLst>
                  <a:ext uri="{FF2B5EF4-FFF2-40B4-BE49-F238E27FC236}">
                    <a16:creationId xmlns:a16="http://schemas.microsoft.com/office/drawing/2014/main" id="{CD6C6024-F73D-4991-97B9-BE53FF24E3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13">
                <a:extLst>
                  <a:ext uri="{FF2B5EF4-FFF2-40B4-BE49-F238E27FC236}">
                    <a16:creationId xmlns:a16="http://schemas.microsoft.com/office/drawing/2014/main" id="{5977EDD1-3D10-43FA-B800-7A7C8112B77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Freeform 14">
                <a:extLst>
                  <a:ext uri="{FF2B5EF4-FFF2-40B4-BE49-F238E27FC236}">
                    <a16:creationId xmlns:a16="http://schemas.microsoft.com/office/drawing/2014/main" id="{D37988CF-9FC6-48F5-82F8-D2EB0178A3B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15">
                <a:extLst>
                  <a:ext uri="{FF2B5EF4-FFF2-40B4-BE49-F238E27FC236}">
                    <a16:creationId xmlns:a16="http://schemas.microsoft.com/office/drawing/2014/main" id="{EC5BB05B-491C-414A-91C3-B1CAB785A8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16">
                <a:extLst>
                  <a:ext uri="{FF2B5EF4-FFF2-40B4-BE49-F238E27FC236}">
                    <a16:creationId xmlns:a16="http://schemas.microsoft.com/office/drawing/2014/main" id="{F3180CB6-F8D2-4596-B6CB-F9CEF5D3894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17">
                <a:extLst>
                  <a:ext uri="{FF2B5EF4-FFF2-40B4-BE49-F238E27FC236}">
                    <a16:creationId xmlns:a16="http://schemas.microsoft.com/office/drawing/2014/main" id="{DF338DD3-80F8-4F68-AC7C-361ABF2A9BF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Freeform 18">
                <a:extLst>
                  <a:ext uri="{FF2B5EF4-FFF2-40B4-BE49-F238E27FC236}">
                    <a16:creationId xmlns:a16="http://schemas.microsoft.com/office/drawing/2014/main" id="{9666E4DB-B855-4A4E-BB50-1880738C11D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19">
                <a:extLst>
                  <a:ext uri="{FF2B5EF4-FFF2-40B4-BE49-F238E27FC236}">
                    <a16:creationId xmlns:a16="http://schemas.microsoft.com/office/drawing/2014/main" id="{F570FD9C-B435-4EF1-962C-621F1261AA5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20">
                <a:extLst>
                  <a:ext uri="{FF2B5EF4-FFF2-40B4-BE49-F238E27FC236}">
                    <a16:creationId xmlns:a16="http://schemas.microsoft.com/office/drawing/2014/main" id="{E236AF0B-3BDC-43C3-8FFC-2A94121E946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Rectangle 21">
                <a:extLst>
                  <a:ext uri="{FF2B5EF4-FFF2-40B4-BE49-F238E27FC236}">
                    <a16:creationId xmlns:a16="http://schemas.microsoft.com/office/drawing/2014/main" id="{3BA2C208-5097-4497-AA2C-ADDDAB48B6A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Freeform 22">
                <a:extLst>
                  <a:ext uri="{FF2B5EF4-FFF2-40B4-BE49-F238E27FC236}">
                    <a16:creationId xmlns:a16="http://schemas.microsoft.com/office/drawing/2014/main" id="{6A45DD96-8D07-43CA-B036-6FDA880A17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Freeform 23">
                <a:extLst>
                  <a:ext uri="{FF2B5EF4-FFF2-40B4-BE49-F238E27FC236}">
                    <a16:creationId xmlns:a16="http://schemas.microsoft.com/office/drawing/2014/main" id="{AF7F7CBB-E154-4CD5-9ED0-D5DDC1DFEAE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24">
                <a:extLst>
                  <a:ext uri="{FF2B5EF4-FFF2-40B4-BE49-F238E27FC236}">
                    <a16:creationId xmlns:a16="http://schemas.microsoft.com/office/drawing/2014/main" id="{EFF4AB16-41DD-4877-8C28-ED78F4CA7FE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Freeform 25">
                <a:extLst>
                  <a:ext uri="{FF2B5EF4-FFF2-40B4-BE49-F238E27FC236}">
                    <a16:creationId xmlns:a16="http://schemas.microsoft.com/office/drawing/2014/main" id="{30BCBD5D-92EB-487E-B1D0-F9000D45D1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Freeform 26">
                <a:extLst>
                  <a:ext uri="{FF2B5EF4-FFF2-40B4-BE49-F238E27FC236}">
                    <a16:creationId xmlns:a16="http://schemas.microsoft.com/office/drawing/2014/main" id="{DA07BDB8-9827-4EBF-9B99-6C503EA0BC6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Freeform 27">
                <a:extLst>
                  <a:ext uri="{FF2B5EF4-FFF2-40B4-BE49-F238E27FC236}">
                    <a16:creationId xmlns:a16="http://schemas.microsoft.com/office/drawing/2014/main" id="{7F41FB05-1B3F-450A-A1A7-8C8BD182A54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Freeform 28">
                <a:extLst>
                  <a:ext uri="{FF2B5EF4-FFF2-40B4-BE49-F238E27FC236}">
                    <a16:creationId xmlns:a16="http://schemas.microsoft.com/office/drawing/2014/main" id="{0629E219-1F32-41C1-B921-05E4561179B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Freeform 29">
                <a:extLst>
                  <a:ext uri="{FF2B5EF4-FFF2-40B4-BE49-F238E27FC236}">
                    <a16:creationId xmlns:a16="http://schemas.microsoft.com/office/drawing/2014/main" id="{8081FB28-486E-4C09-9D15-0B2657B56FB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Freeform 30">
                <a:extLst>
                  <a:ext uri="{FF2B5EF4-FFF2-40B4-BE49-F238E27FC236}">
                    <a16:creationId xmlns:a16="http://schemas.microsoft.com/office/drawing/2014/main" id="{CB547EFB-F29D-4336-9644-0AE7A94EA4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Freeform 31">
                <a:extLst>
                  <a:ext uri="{FF2B5EF4-FFF2-40B4-BE49-F238E27FC236}">
                    <a16:creationId xmlns:a16="http://schemas.microsoft.com/office/drawing/2014/main" id="{BB2793F4-FAD7-459A-BC46-06BB1D4FAAC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FC01589C-0235-4B21-B264-777746D4D5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69" name="Freeform 32">
                <a:extLst>
                  <a:ext uri="{FF2B5EF4-FFF2-40B4-BE49-F238E27FC236}">
                    <a16:creationId xmlns:a16="http://schemas.microsoft.com/office/drawing/2014/main" id="{678F5669-8CE7-445E-8D54-49C5E2013B4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Freeform 33">
                <a:extLst>
                  <a:ext uri="{FF2B5EF4-FFF2-40B4-BE49-F238E27FC236}">
                    <a16:creationId xmlns:a16="http://schemas.microsoft.com/office/drawing/2014/main" id="{E93A3F8E-D876-485E-9EDC-43E315DE1EE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34">
                <a:extLst>
                  <a:ext uri="{FF2B5EF4-FFF2-40B4-BE49-F238E27FC236}">
                    <a16:creationId xmlns:a16="http://schemas.microsoft.com/office/drawing/2014/main" id="{B4F848A6-931A-4CC9-9B29-C7A9CEA3ACE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35">
                <a:extLst>
                  <a:ext uri="{FF2B5EF4-FFF2-40B4-BE49-F238E27FC236}">
                    <a16:creationId xmlns:a16="http://schemas.microsoft.com/office/drawing/2014/main" id="{5C4204D4-6782-4DB1-8FF8-86CC698AF2F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36">
                <a:extLst>
                  <a:ext uri="{FF2B5EF4-FFF2-40B4-BE49-F238E27FC236}">
                    <a16:creationId xmlns:a16="http://schemas.microsoft.com/office/drawing/2014/main" id="{3907C583-5764-43DC-8AF9-992D3472F6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37">
                <a:extLst>
                  <a:ext uri="{FF2B5EF4-FFF2-40B4-BE49-F238E27FC236}">
                    <a16:creationId xmlns:a16="http://schemas.microsoft.com/office/drawing/2014/main" id="{56CE3D6E-1121-4EF2-9DFB-7F3937FCCD0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Freeform 38">
                <a:extLst>
                  <a:ext uri="{FF2B5EF4-FFF2-40B4-BE49-F238E27FC236}">
                    <a16:creationId xmlns:a16="http://schemas.microsoft.com/office/drawing/2014/main" id="{3AEB7245-E197-4AE5-BCFC-7821E49EFE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39">
                <a:extLst>
                  <a:ext uri="{FF2B5EF4-FFF2-40B4-BE49-F238E27FC236}">
                    <a16:creationId xmlns:a16="http://schemas.microsoft.com/office/drawing/2014/main" id="{801E9C76-F4FB-4C4D-9350-B526F294E0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40">
                <a:extLst>
                  <a:ext uri="{FF2B5EF4-FFF2-40B4-BE49-F238E27FC236}">
                    <a16:creationId xmlns:a16="http://schemas.microsoft.com/office/drawing/2014/main" id="{F9C0C5DE-6C8C-4CD0-9C91-6A132A06DA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Rectangle 41">
                <a:extLst>
                  <a:ext uri="{FF2B5EF4-FFF2-40B4-BE49-F238E27FC236}">
                    <a16:creationId xmlns:a16="http://schemas.microsoft.com/office/drawing/2014/main" id="{955A7039-8B66-4CF0-8048-0AD0F4A5B85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107" name="Picture 2">
            <a:extLst>
              <a:ext uri="{FF2B5EF4-FFF2-40B4-BE49-F238E27FC236}">
                <a16:creationId xmlns:a16="http://schemas.microsoft.com/office/drawing/2014/main" id="{6D651BB0-1DFD-4941-83DD-704006F6B1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9" name="Round Diagonal Corner Rectangle 6">
            <a:extLst>
              <a:ext uri="{FF2B5EF4-FFF2-40B4-BE49-F238E27FC236}">
                <a16:creationId xmlns:a16="http://schemas.microsoft.com/office/drawing/2014/main" id="{3D66C6E3-EBD2-40B7-8FD8-D6D2250FC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0544" y="808057"/>
            <a:ext cx="10227733" cy="5234394"/>
          </a:xfrm>
          <a:prstGeom prst="round2DiagRect">
            <a:avLst>
              <a:gd name="adj1" fmla="val 6185"/>
              <a:gd name="adj2" fmla="val 0"/>
            </a:avLst>
          </a:prstGeom>
          <a:solidFill>
            <a:srgbClr val="FFFFFF"/>
          </a:solidFill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E1A7749-653F-B4CE-4A18-D325CE72571F}"/>
              </a:ext>
            </a:extLst>
          </p:cNvPr>
          <p:cNvSpPr txBox="1"/>
          <p:nvPr/>
        </p:nvSpPr>
        <p:spPr>
          <a:xfrm>
            <a:off x="4213082" y="7641"/>
            <a:ext cx="39778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400" b="1">
                <a:latin typeface="Albertus MT Lt" panose="020E0502030304020304" pitchFamily="34" charset="0"/>
              </a:defRPr>
            </a:lvl1pPr>
          </a:lstStyle>
          <a:p>
            <a:pPr algn="l"/>
            <a:r>
              <a:rPr lang="en-US" cap="all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search engine</a:t>
            </a:r>
            <a:endParaRPr lang="en-US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4FFBAFF-8F59-3638-56BA-C7A91BB5F211}"/>
              </a:ext>
            </a:extLst>
          </p:cNvPr>
          <p:cNvSpPr txBox="1"/>
          <p:nvPr/>
        </p:nvSpPr>
        <p:spPr>
          <a:xfrm>
            <a:off x="1415332" y="1304014"/>
            <a:ext cx="957337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 time spent scrolling search results &amp; docs looking for relevant info</a:t>
            </a:r>
          </a:p>
          <a:p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“command line uninstall any apps with name </a:t>
            </a:r>
            <a:r>
              <a:rPr lang="en-US" i="1" dirty="0" err="1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vmware</a:t>
            </a: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horizon client”</a:t>
            </a:r>
          </a:p>
          <a:p>
            <a:endParaRPr lang="en-US" dirty="0">
              <a:solidFill>
                <a:schemeClr val="bg1"/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“give me the command to silently install DUO windows RDP logon agent”</a:t>
            </a:r>
          </a:p>
          <a:p>
            <a:endParaRPr lang="en-US" dirty="0">
              <a:solidFill>
                <a:schemeClr val="bg1"/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bg1"/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Tasked with something new? Share the desired outcome to get started</a:t>
            </a:r>
          </a:p>
          <a:p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“We need to protect our SSH switch access with MFA. Where should we start?”</a:t>
            </a:r>
          </a:p>
          <a:p>
            <a:endParaRPr lang="en-US" i="1" dirty="0">
              <a:solidFill>
                <a:schemeClr val="accent3">
                  <a:lumMod val="75000"/>
                </a:schemeClr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“What does it take to get started with Microsoft </a:t>
            </a:r>
            <a:r>
              <a:rPr lang="en-US" i="1" dirty="0" err="1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AutoPilot</a:t>
            </a: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?”</a:t>
            </a:r>
          </a:p>
          <a:p>
            <a:endParaRPr lang="en-US" i="1" dirty="0">
              <a:solidFill>
                <a:schemeClr val="accent3">
                  <a:lumMod val="75000"/>
                </a:schemeClr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bg1"/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Have an error message or code? </a:t>
            </a:r>
          </a:p>
          <a:p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“This script {text} fails with error {text}”</a:t>
            </a:r>
          </a:p>
          <a:p>
            <a:endParaRPr lang="en-US" dirty="0">
              <a:solidFill>
                <a:schemeClr val="bg1"/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bg1"/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Want help creating an excel formula?</a:t>
            </a:r>
          </a:p>
        </p:txBody>
      </p:sp>
    </p:spTree>
    <p:extLst>
      <p:ext uri="{BB962C8B-B14F-4D97-AF65-F5344CB8AC3E}">
        <p14:creationId xmlns:p14="http://schemas.microsoft.com/office/powerpoint/2010/main" val="50175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C59DBAB-E40D-B9BF-ACDA-E349396881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2">
            <a:extLst>
              <a:ext uri="{FF2B5EF4-FFF2-40B4-BE49-F238E27FC236}">
                <a16:creationId xmlns:a16="http://schemas.microsoft.com/office/drawing/2014/main" id="{AAF48BF3-4080-E3E6-0EDC-7A82B639F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7A40AF8B-F4AD-DF71-01DE-58A1E50E80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B94537A5-17A1-97C8-4E70-4476206B98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79" name="Rectangle 5">
                <a:extLst>
                  <a:ext uri="{FF2B5EF4-FFF2-40B4-BE49-F238E27FC236}">
                    <a16:creationId xmlns:a16="http://schemas.microsoft.com/office/drawing/2014/main" id="{4A70AB14-42AC-49BF-9176-9E56E4C63A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6">
                <a:extLst>
                  <a:ext uri="{FF2B5EF4-FFF2-40B4-BE49-F238E27FC236}">
                    <a16:creationId xmlns:a16="http://schemas.microsoft.com/office/drawing/2014/main" id="{BBF6A67F-A090-F69D-0C77-016EF063C83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7">
                <a:extLst>
                  <a:ext uri="{FF2B5EF4-FFF2-40B4-BE49-F238E27FC236}">
                    <a16:creationId xmlns:a16="http://schemas.microsoft.com/office/drawing/2014/main" id="{5B862895-7AE0-5934-AE78-AFCC05C1BB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8">
                <a:extLst>
                  <a:ext uri="{FF2B5EF4-FFF2-40B4-BE49-F238E27FC236}">
                    <a16:creationId xmlns:a16="http://schemas.microsoft.com/office/drawing/2014/main" id="{16258145-4DA1-D5BF-4646-4BA30FDB7FE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9">
                <a:extLst>
                  <a:ext uri="{FF2B5EF4-FFF2-40B4-BE49-F238E27FC236}">
                    <a16:creationId xmlns:a16="http://schemas.microsoft.com/office/drawing/2014/main" id="{03FAC050-7498-7167-2580-39F30ABF7E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10">
                <a:extLst>
                  <a:ext uri="{FF2B5EF4-FFF2-40B4-BE49-F238E27FC236}">
                    <a16:creationId xmlns:a16="http://schemas.microsoft.com/office/drawing/2014/main" id="{1B714896-1CD0-6471-8C0E-70D328AE1C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11">
                <a:extLst>
                  <a:ext uri="{FF2B5EF4-FFF2-40B4-BE49-F238E27FC236}">
                    <a16:creationId xmlns:a16="http://schemas.microsoft.com/office/drawing/2014/main" id="{D216CDCA-4239-7ADA-F40F-6D8E6D402CC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12">
                <a:extLst>
                  <a:ext uri="{FF2B5EF4-FFF2-40B4-BE49-F238E27FC236}">
                    <a16:creationId xmlns:a16="http://schemas.microsoft.com/office/drawing/2014/main" id="{F32BE308-8C96-32A5-C326-9690A26EAA1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13">
                <a:extLst>
                  <a:ext uri="{FF2B5EF4-FFF2-40B4-BE49-F238E27FC236}">
                    <a16:creationId xmlns:a16="http://schemas.microsoft.com/office/drawing/2014/main" id="{55BD92E6-7E36-0737-1891-C13C64B6C0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Freeform 14">
                <a:extLst>
                  <a:ext uri="{FF2B5EF4-FFF2-40B4-BE49-F238E27FC236}">
                    <a16:creationId xmlns:a16="http://schemas.microsoft.com/office/drawing/2014/main" id="{86BA04EA-B2E4-5B76-A1C1-2C6393C125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15">
                <a:extLst>
                  <a:ext uri="{FF2B5EF4-FFF2-40B4-BE49-F238E27FC236}">
                    <a16:creationId xmlns:a16="http://schemas.microsoft.com/office/drawing/2014/main" id="{22385149-19FB-EF61-1A64-174EC7DBA7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16">
                <a:extLst>
                  <a:ext uri="{FF2B5EF4-FFF2-40B4-BE49-F238E27FC236}">
                    <a16:creationId xmlns:a16="http://schemas.microsoft.com/office/drawing/2014/main" id="{EE41E5F7-DF36-6013-C0D7-F625E058116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17">
                <a:extLst>
                  <a:ext uri="{FF2B5EF4-FFF2-40B4-BE49-F238E27FC236}">
                    <a16:creationId xmlns:a16="http://schemas.microsoft.com/office/drawing/2014/main" id="{98FB23B0-0461-9ADC-1923-D477BA943A2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Freeform 18">
                <a:extLst>
                  <a:ext uri="{FF2B5EF4-FFF2-40B4-BE49-F238E27FC236}">
                    <a16:creationId xmlns:a16="http://schemas.microsoft.com/office/drawing/2014/main" id="{67FB88B8-426F-F8A5-AE36-1748198431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19">
                <a:extLst>
                  <a:ext uri="{FF2B5EF4-FFF2-40B4-BE49-F238E27FC236}">
                    <a16:creationId xmlns:a16="http://schemas.microsoft.com/office/drawing/2014/main" id="{7AF1C219-C28D-C7DB-3913-05509CFE37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20">
                <a:extLst>
                  <a:ext uri="{FF2B5EF4-FFF2-40B4-BE49-F238E27FC236}">
                    <a16:creationId xmlns:a16="http://schemas.microsoft.com/office/drawing/2014/main" id="{46544C28-994B-8811-70CE-1B919F5F51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Rectangle 21">
                <a:extLst>
                  <a:ext uri="{FF2B5EF4-FFF2-40B4-BE49-F238E27FC236}">
                    <a16:creationId xmlns:a16="http://schemas.microsoft.com/office/drawing/2014/main" id="{8948B6BE-5B54-2F08-261E-97F2119CF5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Freeform 22">
                <a:extLst>
                  <a:ext uri="{FF2B5EF4-FFF2-40B4-BE49-F238E27FC236}">
                    <a16:creationId xmlns:a16="http://schemas.microsoft.com/office/drawing/2014/main" id="{6E2E7761-9588-AE6E-87C5-84DAC9148B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Freeform 23">
                <a:extLst>
                  <a:ext uri="{FF2B5EF4-FFF2-40B4-BE49-F238E27FC236}">
                    <a16:creationId xmlns:a16="http://schemas.microsoft.com/office/drawing/2014/main" id="{AB667A2F-B9C9-7AEE-5ECC-FB43666281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24">
                <a:extLst>
                  <a:ext uri="{FF2B5EF4-FFF2-40B4-BE49-F238E27FC236}">
                    <a16:creationId xmlns:a16="http://schemas.microsoft.com/office/drawing/2014/main" id="{48A165A8-6BED-AE31-EA22-40DC454377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Freeform 25">
                <a:extLst>
                  <a:ext uri="{FF2B5EF4-FFF2-40B4-BE49-F238E27FC236}">
                    <a16:creationId xmlns:a16="http://schemas.microsoft.com/office/drawing/2014/main" id="{48AE6696-8EDC-F5F6-C792-83FBA0F3CF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Freeform 26">
                <a:extLst>
                  <a:ext uri="{FF2B5EF4-FFF2-40B4-BE49-F238E27FC236}">
                    <a16:creationId xmlns:a16="http://schemas.microsoft.com/office/drawing/2014/main" id="{45FC4AB6-4251-88BD-6DB9-E4F7B292775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Freeform 27">
                <a:extLst>
                  <a:ext uri="{FF2B5EF4-FFF2-40B4-BE49-F238E27FC236}">
                    <a16:creationId xmlns:a16="http://schemas.microsoft.com/office/drawing/2014/main" id="{343EC908-6ED1-D586-A070-E2CD889104B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Freeform 28">
                <a:extLst>
                  <a:ext uri="{FF2B5EF4-FFF2-40B4-BE49-F238E27FC236}">
                    <a16:creationId xmlns:a16="http://schemas.microsoft.com/office/drawing/2014/main" id="{BFE89DF2-2F0F-8C3C-E595-8DE3D1E0E9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Freeform 29">
                <a:extLst>
                  <a:ext uri="{FF2B5EF4-FFF2-40B4-BE49-F238E27FC236}">
                    <a16:creationId xmlns:a16="http://schemas.microsoft.com/office/drawing/2014/main" id="{19042564-01EB-C926-01F2-CD23E9F4F8C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Freeform 30">
                <a:extLst>
                  <a:ext uri="{FF2B5EF4-FFF2-40B4-BE49-F238E27FC236}">
                    <a16:creationId xmlns:a16="http://schemas.microsoft.com/office/drawing/2014/main" id="{A087454C-1CEC-3803-BB4D-72DFAF633D5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Freeform 31">
                <a:extLst>
                  <a:ext uri="{FF2B5EF4-FFF2-40B4-BE49-F238E27FC236}">
                    <a16:creationId xmlns:a16="http://schemas.microsoft.com/office/drawing/2014/main" id="{0949B47F-3A37-11A8-0619-A25C1342883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0C511A33-F441-9170-6AB3-91EF05DF79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69" name="Freeform 32">
                <a:extLst>
                  <a:ext uri="{FF2B5EF4-FFF2-40B4-BE49-F238E27FC236}">
                    <a16:creationId xmlns:a16="http://schemas.microsoft.com/office/drawing/2014/main" id="{124E2F78-42DB-9DE4-B89F-C740E7794F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Freeform 33">
                <a:extLst>
                  <a:ext uri="{FF2B5EF4-FFF2-40B4-BE49-F238E27FC236}">
                    <a16:creationId xmlns:a16="http://schemas.microsoft.com/office/drawing/2014/main" id="{F8612171-067C-9B8D-98F1-BB5EE7AC1A2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34">
                <a:extLst>
                  <a:ext uri="{FF2B5EF4-FFF2-40B4-BE49-F238E27FC236}">
                    <a16:creationId xmlns:a16="http://schemas.microsoft.com/office/drawing/2014/main" id="{14D4DE1B-87A3-534C-BBCD-A1B320F565E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35">
                <a:extLst>
                  <a:ext uri="{FF2B5EF4-FFF2-40B4-BE49-F238E27FC236}">
                    <a16:creationId xmlns:a16="http://schemas.microsoft.com/office/drawing/2014/main" id="{CA24A133-3DFD-249A-2479-F737706ED6D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36">
                <a:extLst>
                  <a:ext uri="{FF2B5EF4-FFF2-40B4-BE49-F238E27FC236}">
                    <a16:creationId xmlns:a16="http://schemas.microsoft.com/office/drawing/2014/main" id="{900728FA-C4A6-DE50-9E87-26A79F379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37">
                <a:extLst>
                  <a:ext uri="{FF2B5EF4-FFF2-40B4-BE49-F238E27FC236}">
                    <a16:creationId xmlns:a16="http://schemas.microsoft.com/office/drawing/2014/main" id="{2C2E4850-320E-3481-45AA-DCAF3C6589A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Freeform 38">
                <a:extLst>
                  <a:ext uri="{FF2B5EF4-FFF2-40B4-BE49-F238E27FC236}">
                    <a16:creationId xmlns:a16="http://schemas.microsoft.com/office/drawing/2014/main" id="{A628B5A0-93CB-A9AC-DE95-7675866A1C3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39">
                <a:extLst>
                  <a:ext uri="{FF2B5EF4-FFF2-40B4-BE49-F238E27FC236}">
                    <a16:creationId xmlns:a16="http://schemas.microsoft.com/office/drawing/2014/main" id="{7196D6BC-A008-8648-7419-1CDEA2B6672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40">
                <a:extLst>
                  <a:ext uri="{FF2B5EF4-FFF2-40B4-BE49-F238E27FC236}">
                    <a16:creationId xmlns:a16="http://schemas.microsoft.com/office/drawing/2014/main" id="{E7563503-3A1A-2E98-E0B7-F52282C0F1C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Rectangle 41">
                <a:extLst>
                  <a:ext uri="{FF2B5EF4-FFF2-40B4-BE49-F238E27FC236}">
                    <a16:creationId xmlns:a16="http://schemas.microsoft.com/office/drawing/2014/main" id="{63A2B66A-F998-6CB5-29E2-839A9770BE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107" name="Picture 2">
            <a:extLst>
              <a:ext uri="{FF2B5EF4-FFF2-40B4-BE49-F238E27FC236}">
                <a16:creationId xmlns:a16="http://schemas.microsoft.com/office/drawing/2014/main" id="{924C878A-E5AD-A324-82EF-6D92E91D0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9" name="Round Diagonal Corner Rectangle 6">
            <a:extLst>
              <a:ext uri="{FF2B5EF4-FFF2-40B4-BE49-F238E27FC236}">
                <a16:creationId xmlns:a16="http://schemas.microsoft.com/office/drawing/2014/main" id="{C6FEC5E4-8F8D-038D-A68C-43B1D9DA1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0544" y="808057"/>
            <a:ext cx="10227733" cy="5234394"/>
          </a:xfrm>
          <a:prstGeom prst="round2DiagRect">
            <a:avLst>
              <a:gd name="adj1" fmla="val 6185"/>
              <a:gd name="adj2" fmla="val 0"/>
            </a:avLst>
          </a:prstGeom>
          <a:solidFill>
            <a:srgbClr val="FFFFFF"/>
          </a:solidFill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E969C7E-F51E-C9F0-7492-E94395EDB1D8}"/>
              </a:ext>
            </a:extLst>
          </p:cNvPr>
          <p:cNvSpPr txBox="1"/>
          <p:nvPr/>
        </p:nvSpPr>
        <p:spPr>
          <a:xfrm>
            <a:off x="4044661" y="7641"/>
            <a:ext cx="43147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400" b="1">
                <a:latin typeface="Albertus MT Lt" panose="020E0502030304020304" pitchFamily="34" charset="0"/>
              </a:defRPr>
            </a:lvl1pPr>
          </a:lstStyle>
          <a:p>
            <a:pPr algn="l"/>
            <a:r>
              <a:rPr lang="en-US" cap="all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Brainstorming</a:t>
            </a:r>
            <a:endParaRPr lang="en-US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F98B668-E27C-C58C-147B-5DCC64B2F77E}"/>
              </a:ext>
            </a:extLst>
          </p:cNvPr>
          <p:cNvSpPr txBox="1"/>
          <p:nvPr/>
        </p:nvSpPr>
        <p:spPr>
          <a:xfrm>
            <a:off x="1415332" y="1304014"/>
            <a:ext cx="957337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Concept development, roleplaying, and inspiration</a:t>
            </a:r>
          </a:p>
          <a:p>
            <a:endParaRPr lang="en-US" dirty="0">
              <a:solidFill>
                <a:schemeClr val="bg1"/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“can you give me a secure, but feasible, role-based active directory structure &amp; strategy?”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chemeClr val="accent3">
                  <a:lumMod val="75000"/>
                </a:schemeClr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chemeClr val="accent3">
                  <a:lumMod val="75000"/>
                </a:schemeClr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“Let’s come up with a schema for how to name virtual machines”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chemeClr val="accent3">
                  <a:lumMod val="75000"/>
                </a:schemeClr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chemeClr val="accent3">
                  <a:lumMod val="75000"/>
                </a:schemeClr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“we are planning a 1-hour all employee meeting and would like to develop a plan for getting everyone involved in an idea storming session.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chemeClr val="accent3">
                  <a:lumMod val="75000"/>
                </a:schemeClr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chemeClr val="accent3">
                  <a:lumMod val="75000"/>
                </a:schemeClr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“Fun group names for employees who occasionally hang out at wineries.”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b="1" dirty="0">
                <a:solidFill>
                  <a:schemeClr val="bg1"/>
                </a:solidFill>
              </a:rPr>
              <a:t>(Wine Down Crew, The Cork Dorks, Pour Decisions, Sip Happens, Sip &amp; Socialize)</a:t>
            </a:r>
          </a:p>
        </p:txBody>
      </p:sp>
    </p:spTree>
    <p:extLst>
      <p:ext uri="{BB962C8B-B14F-4D97-AF65-F5344CB8AC3E}">
        <p14:creationId xmlns:p14="http://schemas.microsoft.com/office/powerpoint/2010/main" val="8688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AF68D5-F04E-7662-1BCF-C1CB58C61B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2">
            <a:extLst>
              <a:ext uri="{FF2B5EF4-FFF2-40B4-BE49-F238E27FC236}">
                <a16:creationId xmlns:a16="http://schemas.microsoft.com/office/drawing/2014/main" id="{0499B7E4-98B8-106B-7132-1B6B9AD8EC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95BDDD38-B71C-4077-FA27-1FD32FDC2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F8DF3BE7-B5B9-AC37-FA0D-C3B89827E8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79" name="Rectangle 5">
                <a:extLst>
                  <a:ext uri="{FF2B5EF4-FFF2-40B4-BE49-F238E27FC236}">
                    <a16:creationId xmlns:a16="http://schemas.microsoft.com/office/drawing/2014/main" id="{B9451437-98C2-555D-762E-E85739D41A2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6">
                <a:extLst>
                  <a:ext uri="{FF2B5EF4-FFF2-40B4-BE49-F238E27FC236}">
                    <a16:creationId xmlns:a16="http://schemas.microsoft.com/office/drawing/2014/main" id="{0043131E-8771-E920-02D1-0C88117525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7">
                <a:extLst>
                  <a:ext uri="{FF2B5EF4-FFF2-40B4-BE49-F238E27FC236}">
                    <a16:creationId xmlns:a16="http://schemas.microsoft.com/office/drawing/2014/main" id="{71CC3AA3-7B96-6ECF-1E66-5A8C5E0A3EE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8">
                <a:extLst>
                  <a:ext uri="{FF2B5EF4-FFF2-40B4-BE49-F238E27FC236}">
                    <a16:creationId xmlns:a16="http://schemas.microsoft.com/office/drawing/2014/main" id="{5CE325FF-BACD-548B-BC13-FFB6B32DD29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9">
                <a:extLst>
                  <a:ext uri="{FF2B5EF4-FFF2-40B4-BE49-F238E27FC236}">
                    <a16:creationId xmlns:a16="http://schemas.microsoft.com/office/drawing/2014/main" id="{192B74D3-F0D0-725F-825D-587C898A9EB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10">
                <a:extLst>
                  <a:ext uri="{FF2B5EF4-FFF2-40B4-BE49-F238E27FC236}">
                    <a16:creationId xmlns:a16="http://schemas.microsoft.com/office/drawing/2014/main" id="{1F4FFBCA-40FF-B285-585C-BCF024741FE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11">
                <a:extLst>
                  <a:ext uri="{FF2B5EF4-FFF2-40B4-BE49-F238E27FC236}">
                    <a16:creationId xmlns:a16="http://schemas.microsoft.com/office/drawing/2014/main" id="{CE60E503-8341-5F83-7FDA-420689D213C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12">
                <a:extLst>
                  <a:ext uri="{FF2B5EF4-FFF2-40B4-BE49-F238E27FC236}">
                    <a16:creationId xmlns:a16="http://schemas.microsoft.com/office/drawing/2014/main" id="{64C12F63-2B87-F1D1-81A7-14B17E13F37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13">
                <a:extLst>
                  <a:ext uri="{FF2B5EF4-FFF2-40B4-BE49-F238E27FC236}">
                    <a16:creationId xmlns:a16="http://schemas.microsoft.com/office/drawing/2014/main" id="{03812F25-CF93-4D48-5748-F9153C31C05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Freeform 14">
                <a:extLst>
                  <a:ext uri="{FF2B5EF4-FFF2-40B4-BE49-F238E27FC236}">
                    <a16:creationId xmlns:a16="http://schemas.microsoft.com/office/drawing/2014/main" id="{2C096408-692F-AFB0-D2A3-C1A9E9E634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15">
                <a:extLst>
                  <a:ext uri="{FF2B5EF4-FFF2-40B4-BE49-F238E27FC236}">
                    <a16:creationId xmlns:a16="http://schemas.microsoft.com/office/drawing/2014/main" id="{F74EA315-329D-46AE-1CA1-5962C50430C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16">
                <a:extLst>
                  <a:ext uri="{FF2B5EF4-FFF2-40B4-BE49-F238E27FC236}">
                    <a16:creationId xmlns:a16="http://schemas.microsoft.com/office/drawing/2014/main" id="{A5748BED-0049-887B-76AA-AFB2823A7F0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17">
                <a:extLst>
                  <a:ext uri="{FF2B5EF4-FFF2-40B4-BE49-F238E27FC236}">
                    <a16:creationId xmlns:a16="http://schemas.microsoft.com/office/drawing/2014/main" id="{69CA6823-FDED-A202-9D27-B634F6179DF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Freeform 18">
                <a:extLst>
                  <a:ext uri="{FF2B5EF4-FFF2-40B4-BE49-F238E27FC236}">
                    <a16:creationId xmlns:a16="http://schemas.microsoft.com/office/drawing/2014/main" id="{40818D28-4BF0-BAF9-2B12-E3E5F715215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19">
                <a:extLst>
                  <a:ext uri="{FF2B5EF4-FFF2-40B4-BE49-F238E27FC236}">
                    <a16:creationId xmlns:a16="http://schemas.microsoft.com/office/drawing/2014/main" id="{B803436F-B61D-BF4A-90A6-18CBBB4BF83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20">
                <a:extLst>
                  <a:ext uri="{FF2B5EF4-FFF2-40B4-BE49-F238E27FC236}">
                    <a16:creationId xmlns:a16="http://schemas.microsoft.com/office/drawing/2014/main" id="{C98AEB75-549A-60C6-CD22-281A6B340D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Rectangle 21">
                <a:extLst>
                  <a:ext uri="{FF2B5EF4-FFF2-40B4-BE49-F238E27FC236}">
                    <a16:creationId xmlns:a16="http://schemas.microsoft.com/office/drawing/2014/main" id="{EE546146-4552-BE01-B87D-5A6B86B0712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Freeform 22">
                <a:extLst>
                  <a:ext uri="{FF2B5EF4-FFF2-40B4-BE49-F238E27FC236}">
                    <a16:creationId xmlns:a16="http://schemas.microsoft.com/office/drawing/2014/main" id="{4B0BDFF7-F35E-6FA0-95B0-D7352D0867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Freeform 23">
                <a:extLst>
                  <a:ext uri="{FF2B5EF4-FFF2-40B4-BE49-F238E27FC236}">
                    <a16:creationId xmlns:a16="http://schemas.microsoft.com/office/drawing/2014/main" id="{8E8A486A-0ABF-E64D-862C-6ACDA42A29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24">
                <a:extLst>
                  <a:ext uri="{FF2B5EF4-FFF2-40B4-BE49-F238E27FC236}">
                    <a16:creationId xmlns:a16="http://schemas.microsoft.com/office/drawing/2014/main" id="{0FA9B230-741D-5002-3000-E8DA3239FFF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Freeform 25">
                <a:extLst>
                  <a:ext uri="{FF2B5EF4-FFF2-40B4-BE49-F238E27FC236}">
                    <a16:creationId xmlns:a16="http://schemas.microsoft.com/office/drawing/2014/main" id="{B4B2CAA6-A832-C5F3-D58A-DEED28E6F0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Freeform 26">
                <a:extLst>
                  <a:ext uri="{FF2B5EF4-FFF2-40B4-BE49-F238E27FC236}">
                    <a16:creationId xmlns:a16="http://schemas.microsoft.com/office/drawing/2014/main" id="{F5AD2A36-E1B6-9A09-6A95-54EAE083C84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Freeform 27">
                <a:extLst>
                  <a:ext uri="{FF2B5EF4-FFF2-40B4-BE49-F238E27FC236}">
                    <a16:creationId xmlns:a16="http://schemas.microsoft.com/office/drawing/2014/main" id="{808594B6-B5FF-D9A7-DF2B-36FF0E48C1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Freeform 28">
                <a:extLst>
                  <a:ext uri="{FF2B5EF4-FFF2-40B4-BE49-F238E27FC236}">
                    <a16:creationId xmlns:a16="http://schemas.microsoft.com/office/drawing/2014/main" id="{051D6F7A-C996-AAE1-0BCB-D3BA663C55A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Freeform 29">
                <a:extLst>
                  <a:ext uri="{FF2B5EF4-FFF2-40B4-BE49-F238E27FC236}">
                    <a16:creationId xmlns:a16="http://schemas.microsoft.com/office/drawing/2014/main" id="{5D66B80A-60B5-5FA9-4981-56F8984B8BA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Freeform 30">
                <a:extLst>
                  <a:ext uri="{FF2B5EF4-FFF2-40B4-BE49-F238E27FC236}">
                    <a16:creationId xmlns:a16="http://schemas.microsoft.com/office/drawing/2014/main" id="{FC018A2E-FC45-AFED-182F-58D1F5CDE34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Freeform 31">
                <a:extLst>
                  <a:ext uri="{FF2B5EF4-FFF2-40B4-BE49-F238E27FC236}">
                    <a16:creationId xmlns:a16="http://schemas.microsoft.com/office/drawing/2014/main" id="{BBA8CF5B-3B47-193B-5F0B-B52588376F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2CE6CCBE-91A9-0C9F-D1E5-7595B2CE7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69" name="Freeform 32">
                <a:extLst>
                  <a:ext uri="{FF2B5EF4-FFF2-40B4-BE49-F238E27FC236}">
                    <a16:creationId xmlns:a16="http://schemas.microsoft.com/office/drawing/2014/main" id="{723A2C52-C742-8DD2-E5C9-88A3545499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Freeform 33">
                <a:extLst>
                  <a:ext uri="{FF2B5EF4-FFF2-40B4-BE49-F238E27FC236}">
                    <a16:creationId xmlns:a16="http://schemas.microsoft.com/office/drawing/2014/main" id="{AA41860B-7FA6-A26C-73CB-CE6EA89B89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34">
                <a:extLst>
                  <a:ext uri="{FF2B5EF4-FFF2-40B4-BE49-F238E27FC236}">
                    <a16:creationId xmlns:a16="http://schemas.microsoft.com/office/drawing/2014/main" id="{34CD338C-8C24-09CD-FDD1-06F8A6FA6AD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35">
                <a:extLst>
                  <a:ext uri="{FF2B5EF4-FFF2-40B4-BE49-F238E27FC236}">
                    <a16:creationId xmlns:a16="http://schemas.microsoft.com/office/drawing/2014/main" id="{7D22BE47-3147-0121-1F2F-72E72673E0B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36">
                <a:extLst>
                  <a:ext uri="{FF2B5EF4-FFF2-40B4-BE49-F238E27FC236}">
                    <a16:creationId xmlns:a16="http://schemas.microsoft.com/office/drawing/2014/main" id="{55BC5EEC-3351-FBCE-657B-705B35FA72D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37">
                <a:extLst>
                  <a:ext uri="{FF2B5EF4-FFF2-40B4-BE49-F238E27FC236}">
                    <a16:creationId xmlns:a16="http://schemas.microsoft.com/office/drawing/2014/main" id="{2ECCC946-97C9-880E-AA47-8B80DFB60AF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Freeform 38">
                <a:extLst>
                  <a:ext uri="{FF2B5EF4-FFF2-40B4-BE49-F238E27FC236}">
                    <a16:creationId xmlns:a16="http://schemas.microsoft.com/office/drawing/2014/main" id="{5B8561D5-DFF8-2F6C-1D84-088B9981EAC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39">
                <a:extLst>
                  <a:ext uri="{FF2B5EF4-FFF2-40B4-BE49-F238E27FC236}">
                    <a16:creationId xmlns:a16="http://schemas.microsoft.com/office/drawing/2014/main" id="{D2459338-B037-9F3C-3593-98BB30591C2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40">
                <a:extLst>
                  <a:ext uri="{FF2B5EF4-FFF2-40B4-BE49-F238E27FC236}">
                    <a16:creationId xmlns:a16="http://schemas.microsoft.com/office/drawing/2014/main" id="{D6D3CACD-0FF8-F344-C368-A3235EE09B7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Rectangle 41">
                <a:extLst>
                  <a:ext uri="{FF2B5EF4-FFF2-40B4-BE49-F238E27FC236}">
                    <a16:creationId xmlns:a16="http://schemas.microsoft.com/office/drawing/2014/main" id="{B80C716A-1C0A-5D58-FF55-B7A14317968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107" name="Picture 2">
            <a:extLst>
              <a:ext uri="{FF2B5EF4-FFF2-40B4-BE49-F238E27FC236}">
                <a16:creationId xmlns:a16="http://schemas.microsoft.com/office/drawing/2014/main" id="{B67E0A3A-1ED1-5251-50A8-9F177E30B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9" name="Round Diagonal Corner Rectangle 6">
            <a:extLst>
              <a:ext uri="{FF2B5EF4-FFF2-40B4-BE49-F238E27FC236}">
                <a16:creationId xmlns:a16="http://schemas.microsoft.com/office/drawing/2014/main" id="{31BC383F-72F2-71FA-AA7F-D7B26E03D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0544" y="808057"/>
            <a:ext cx="10227733" cy="5234394"/>
          </a:xfrm>
          <a:prstGeom prst="round2DiagRect">
            <a:avLst>
              <a:gd name="adj1" fmla="val 6185"/>
              <a:gd name="adj2" fmla="val 0"/>
            </a:avLst>
          </a:prstGeom>
          <a:solidFill>
            <a:srgbClr val="FFFFFF"/>
          </a:solidFill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16CCD5-B237-397B-8BF2-DE531E71B6A6}"/>
              </a:ext>
            </a:extLst>
          </p:cNvPr>
          <p:cNvSpPr txBox="1"/>
          <p:nvPr/>
        </p:nvSpPr>
        <p:spPr>
          <a:xfrm>
            <a:off x="3877507" y="-2"/>
            <a:ext cx="44465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400" b="1">
                <a:latin typeface="Albertus MT Lt" panose="020E0502030304020304" pitchFamily="34" charset="0"/>
              </a:defRPr>
            </a:lvl1pPr>
          </a:lstStyle>
          <a:p>
            <a:pPr algn="l"/>
            <a:r>
              <a:rPr lang="en-US" cap="all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Documentation</a:t>
            </a:r>
            <a:endParaRPr lang="en-US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2D21322-330A-DD31-C5DE-C684BDB34AFD}"/>
              </a:ext>
            </a:extLst>
          </p:cNvPr>
          <p:cNvSpPr txBox="1"/>
          <p:nvPr/>
        </p:nvSpPr>
        <p:spPr>
          <a:xfrm>
            <a:off x="1415332" y="1304014"/>
            <a:ext cx="95733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 documents, standard operating procedures, guidelines, and more.</a:t>
            </a:r>
          </a:p>
          <a:p>
            <a:endParaRPr lang="en-US" dirty="0">
              <a:solidFill>
                <a:schemeClr val="bg1"/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“create documentation that explains how IT can maintain printer installs with the below script: {paste script text}”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chemeClr val="accent3">
                  <a:lumMod val="75000"/>
                </a:schemeClr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chemeClr val="accent3">
                  <a:lumMod val="75000"/>
                </a:schemeClr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“write a one-page document that outlines appropriate use of our critical/emergency text caster”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chemeClr val="accent3">
                  <a:lumMod val="75000"/>
                </a:schemeClr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chemeClr val="accent3">
                  <a:lumMod val="75000"/>
                </a:schemeClr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“write a policy that addresses ITIL's change management standards”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chemeClr val="accent3">
                  <a:lumMod val="75000"/>
                </a:schemeClr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chemeClr val="accent3">
                  <a:lumMod val="75000"/>
                </a:schemeClr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“write a charter for a culture committee that is made up of employees only”</a:t>
            </a:r>
            <a:endParaRPr lang="en-US" dirty="0">
              <a:solidFill>
                <a:schemeClr val="bg1"/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bg1"/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42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347E67-CC2A-B0AF-A9D0-62F9F56A29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2">
            <a:extLst>
              <a:ext uri="{FF2B5EF4-FFF2-40B4-BE49-F238E27FC236}">
                <a16:creationId xmlns:a16="http://schemas.microsoft.com/office/drawing/2014/main" id="{35D48658-6745-638C-BAAF-3DD611740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B4EC392C-F811-FE96-B5C9-2CEEF9421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36CD9BED-A704-A0DC-6026-FE51C81B3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79" name="Rectangle 5">
                <a:extLst>
                  <a:ext uri="{FF2B5EF4-FFF2-40B4-BE49-F238E27FC236}">
                    <a16:creationId xmlns:a16="http://schemas.microsoft.com/office/drawing/2014/main" id="{82FBF6C6-DE03-926B-D2FD-C99F89D7705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6">
                <a:extLst>
                  <a:ext uri="{FF2B5EF4-FFF2-40B4-BE49-F238E27FC236}">
                    <a16:creationId xmlns:a16="http://schemas.microsoft.com/office/drawing/2014/main" id="{FE814DF2-0C1D-DA38-D71D-7A5D87DDF0F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7">
                <a:extLst>
                  <a:ext uri="{FF2B5EF4-FFF2-40B4-BE49-F238E27FC236}">
                    <a16:creationId xmlns:a16="http://schemas.microsoft.com/office/drawing/2014/main" id="{5069C2F7-B8E1-94C1-6B10-AE2CE9C7CC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8">
                <a:extLst>
                  <a:ext uri="{FF2B5EF4-FFF2-40B4-BE49-F238E27FC236}">
                    <a16:creationId xmlns:a16="http://schemas.microsoft.com/office/drawing/2014/main" id="{58C96F5E-A89C-9963-CCE8-017130AFE66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9">
                <a:extLst>
                  <a:ext uri="{FF2B5EF4-FFF2-40B4-BE49-F238E27FC236}">
                    <a16:creationId xmlns:a16="http://schemas.microsoft.com/office/drawing/2014/main" id="{897E95E9-C5A3-8C93-BD15-B1BF829B981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10">
                <a:extLst>
                  <a:ext uri="{FF2B5EF4-FFF2-40B4-BE49-F238E27FC236}">
                    <a16:creationId xmlns:a16="http://schemas.microsoft.com/office/drawing/2014/main" id="{C3077F24-6677-3274-E602-450A1F1416B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11">
                <a:extLst>
                  <a:ext uri="{FF2B5EF4-FFF2-40B4-BE49-F238E27FC236}">
                    <a16:creationId xmlns:a16="http://schemas.microsoft.com/office/drawing/2014/main" id="{880FDC6D-0918-F5A0-E9C8-C11243F7EB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12">
                <a:extLst>
                  <a:ext uri="{FF2B5EF4-FFF2-40B4-BE49-F238E27FC236}">
                    <a16:creationId xmlns:a16="http://schemas.microsoft.com/office/drawing/2014/main" id="{B0674ADE-C635-6A41-220D-9B92BB291F4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13">
                <a:extLst>
                  <a:ext uri="{FF2B5EF4-FFF2-40B4-BE49-F238E27FC236}">
                    <a16:creationId xmlns:a16="http://schemas.microsoft.com/office/drawing/2014/main" id="{64AD0B45-6CB3-975F-506E-A1F278C1CB4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Freeform 14">
                <a:extLst>
                  <a:ext uri="{FF2B5EF4-FFF2-40B4-BE49-F238E27FC236}">
                    <a16:creationId xmlns:a16="http://schemas.microsoft.com/office/drawing/2014/main" id="{99A66D2A-21DA-2FA8-E981-0B7D5D9D2A2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15">
                <a:extLst>
                  <a:ext uri="{FF2B5EF4-FFF2-40B4-BE49-F238E27FC236}">
                    <a16:creationId xmlns:a16="http://schemas.microsoft.com/office/drawing/2014/main" id="{F2C93229-3807-91F9-DBB8-103C2ADA0E2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16">
                <a:extLst>
                  <a:ext uri="{FF2B5EF4-FFF2-40B4-BE49-F238E27FC236}">
                    <a16:creationId xmlns:a16="http://schemas.microsoft.com/office/drawing/2014/main" id="{05AA1F6F-D1AE-EFA0-D4A0-EB44625AE9B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17">
                <a:extLst>
                  <a:ext uri="{FF2B5EF4-FFF2-40B4-BE49-F238E27FC236}">
                    <a16:creationId xmlns:a16="http://schemas.microsoft.com/office/drawing/2014/main" id="{52F9462B-DCB0-00C9-B94A-AAF1AFEA511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Freeform 18">
                <a:extLst>
                  <a:ext uri="{FF2B5EF4-FFF2-40B4-BE49-F238E27FC236}">
                    <a16:creationId xmlns:a16="http://schemas.microsoft.com/office/drawing/2014/main" id="{5F9FA963-9C67-6FEE-1AAB-07AB81877D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19">
                <a:extLst>
                  <a:ext uri="{FF2B5EF4-FFF2-40B4-BE49-F238E27FC236}">
                    <a16:creationId xmlns:a16="http://schemas.microsoft.com/office/drawing/2014/main" id="{B8A0536E-2DBD-FA60-6E52-736FCDCB45F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20">
                <a:extLst>
                  <a:ext uri="{FF2B5EF4-FFF2-40B4-BE49-F238E27FC236}">
                    <a16:creationId xmlns:a16="http://schemas.microsoft.com/office/drawing/2014/main" id="{416638AC-7F06-9778-56C3-FDA59C4C7AB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Rectangle 21">
                <a:extLst>
                  <a:ext uri="{FF2B5EF4-FFF2-40B4-BE49-F238E27FC236}">
                    <a16:creationId xmlns:a16="http://schemas.microsoft.com/office/drawing/2014/main" id="{013C05CD-5C8B-1E49-17EE-58BC67794F3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Freeform 22">
                <a:extLst>
                  <a:ext uri="{FF2B5EF4-FFF2-40B4-BE49-F238E27FC236}">
                    <a16:creationId xmlns:a16="http://schemas.microsoft.com/office/drawing/2014/main" id="{10059E78-4B18-C517-C88A-CC9FA12C06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Freeform 23">
                <a:extLst>
                  <a:ext uri="{FF2B5EF4-FFF2-40B4-BE49-F238E27FC236}">
                    <a16:creationId xmlns:a16="http://schemas.microsoft.com/office/drawing/2014/main" id="{3A0047E7-1841-EC79-348F-E89376ADDEE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24">
                <a:extLst>
                  <a:ext uri="{FF2B5EF4-FFF2-40B4-BE49-F238E27FC236}">
                    <a16:creationId xmlns:a16="http://schemas.microsoft.com/office/drawing/2014/main" id="{A590A7C8-A154-3333-69EB-B3271376DA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Freeform 25">
                <a:extLst>
                  <a:ext uri="{FF2B5EF4-FFF2-40B4-BE49-F238E27FC236}">
                    <a16:creationId xmlns:a16="http://schemas.microsoft.com/office/drawing/2014/main" id="{61B04BC5-4BE9-6E63-3EF1-B1A3A317A2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Freeform 26">
                <a:extLst>
                  <a:ext uri="{FF2B5EF4-FFF2-40B4-BE49-F238E27FC236}">
                    <a16:creationId xmlns:a16="http://schemas.microsoft.com/office/drawing/2014/main" id="{582572AE-0039-172B-57A1-856EF48AC0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Freeform 27">
                <a:extLst>
                  <a:ext uri="{FF2B5EF4-FFF2-40B4-BE49-F238E27FC236}">
                    <a16:creationId xmlns:a16="http://schemas.microsoft.com/office/drawing/2014/main" id="{5DC55236-6464-7FF5-A9EC-CCA82D6EDDD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Freeform 28">
                <a:extLst>
                  <a:ext uri="{FF2B5EF4-FFF2-40B4-BE49-F238E27FC236}">
                    <a16:creationId xmlns:a16="http://schemas.microsoft.com/office/drawing/2014/main" id="{E79AF838-5C75-69A5-433F-4C50CC65EF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Freeform 29">
                <a:extLst>
                  <a:ext uri="{FF2B5EF4-FFF2-40B4-BE49-F238E27FC236}">
                    <a16:creationId xmlns:a16="http://schemas.microsoft.com/office/drawing/2014/main" id="{1C008BE4-29FB-45D2-C2E2-76741712A2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Freeform 30">
                <a:extLst>
                  <a:ext uri="{FF2B5EF4-FFF2-40B4-BE49-F238E27FC236}">
                    <a16:creationId xmlns:a16="http://schemas.microsoft.com/office/drawing/2014/main" id="{DF13BE70-EC4E-B6EB-9D84-D484D9804F1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Freeform 31">
                <a:extLst>
                  <a:ext uri="{FF2B5EF4-FFF2-40B4-BE49-F238E27FC236}">
                    <a16:creationId xmlns:a16="http://schemas.microsoft.com/office/drawing/2014/main" id="{913FF7E6-CEAC-09BC-FDDE-A22E5633FC2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D5184335-50A1-7BEC-3590-7F6AF6951E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69" name="Freeform 32">
                <a:extLst>
                  <a:ext uri="{FF2B5EF4-FFF2-40B4-BE49-F238E27FC236}">
                    <a16:creationId xmlns:a16="http://schemas.microsoft.com/office/drawing/2014/main" id="{C894A80C-0746-2203-861F-85FEADAEA3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Freeform 33">
                <a:extLst>
                  <a:ext uri="{FF2B5EF4-FFF2-40B4-BE49-F238E27FC236}">
                    <a16:creationId xmlns:a16="http://schemas.microsoft.com/office/drawing/2014/main" id="{89FC26F0-9F1A-7615-CC09-124464C4C0C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34">
                <a:extLst>
                  <a:ext uri="{FF2B5EF4-FFF2-40B4-BE49-F238E27FC236}">
                    <a16:creationId xmlns:a16="http://schemas.microsoft.com/office/drawing/2014/main" id="{9C9273E9-5018-2463-B938-68D4A986FF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35">
                <a:extLst>
                  <a:ext uri="{FF2B5EF4-FFF2-40B4-BE49-F238E27FC236}">
                    <a16:creationId xmlns:a16="http://schemas.microsoft.com/office/drawing/2014/main" id="{5B4C5E05-9861-95EE-9103-6024D72437B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36">
                <a:extLst>
                  <a:ext uri="{FF2B5EF4-FFF2-40B4-BE49-F238E27FC236}">
                    <a16:creationId xmlns:a16="http://schemas.microsoft.com/office/drawing/2014/main" id="{B248D3E9-5036-FA8E-0A6C-962BD2BED7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37">
                <a:extLst>
                  <a:ext uri="{FF2B5EF4-FFF2-40B4-BE49-F238E27FC236}">
                    <a16:creationId xmlns:a16="http://schemas.microsoft.com/office/drawing/2014/main" id="{1437C110-83DB-40B4-EAB7-457055453F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Freeform 38">
                <a:extLst>
                  <a:ext uri="{FF2B5EF4-FFF2-40B4-BE49-F238E27FC236}">
                    <a16:creationId xmlns:a16="http://schemas.microsoft.com/office/drawing/2014/main" id="{3BBC9BBB-4120-8EC1-8417-A9DDB44895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39">
                <a:extLst>
                  <a:ext uri="{FF2B5EF4-FFF2-40B4-BE49-F238E27FC236}">
                    <a16:creationId xmlns:a16="http://schemas.microsoft.com/office/drawing/2014/main" id="{22EFAEA7-3BE4-F1CC-B605-CAE53D7B845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40">
                <a:extLst>
                  <a:ext uri="{FF2B5EF4-FFF2-40B4-BE49-F238E27FC236}">
                    <a16:creationId xmlns:a16="http://schemas.microsoft.com/office/drawing/2014/main" id="{F8ABE9F5-F391-6AC2-8605-1211706983E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Rectangle 41">
                <a:extLst>
                  <a:ext uri="{FF2B5EF4-FFF2-40B4-BE49-F238E27FC236}">
                    <a16:creationId xmlns:a16="http://schemas.microsoft.com/office/drawing/2014/main" id="{00A81696-8D49-F6A3-CB12-978E2B807AE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107" name="Picture 2">
            <a:extLst>
              <a:ext uri="{FF2B5EF4-FFF2-40B4-BE49-F238E27FC236}">
                <a16:creationId xmlns:a16="http://schemas.microsoft.com/office/drawing/2014/main" id="{CEF7F47E-D393-96FB-D991-4F66DDDCAB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9" name="Round Diagonal Corner Rectangle 6">
            <a:extLst>
              <a:ext uri="{FF2B5EF4-FFF2-40B4-BE49-F238E27FC236}">
                <a16:creationId xmlns:a16="http://schemas.microsoft.com/office/drawing/2014/main" id="{3380F55B-BF07-4948-0DCA-69D3F2C4BA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0544" y="808057"/>
            <a:ext cx="10227733" cy="5234394"/>
          </a:xfrm>
          <a:prstGeom prst="round2DiagRect">
            <a:avLst>
              <a:gd name="adj1" fmla="val 6185"/>
              <a:gd name="adj2" fmla="val 0"/>
            </a:avLst>
          </a:prstGeom>
          <a:solidFill>
            <a:srgbClr val="FFFFFF"/>
          </a:solidFill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6F5012C-44DF-150B-4D71-DED21DE390BD}"/>
              </a:ext>
            </a:extLst>
          </p:cNvPr>
          <p:cNvSpPr txBox="1"/>
          <p:nvPr/>
        </p:nvSpPr>
        <p:spPr>
          <a:xfrm>
            <a:off x="4355003" y="-7492"/>
            <a:ext cx="34915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400" b="1">
                <a:latin typeface="Albertus MT Lt" panose="020E0502030304020304" pitchFamily="34" charset="0"/>
              </a:defRPr>
            </a:lvl1pPr>
          </a:lstStyle>
          <a:p>
            <a:pPr algn="l"/>
            <a:r>
              <a:rPr lang="en-US" cap="all" dirty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Automation</a:t>
            </a:r>
            <a:endParaRPr lang="en-US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3285D3E-C1D0-1130-DC31-D555E429F680}"/>
              </a:ext>
            </a:extLst>
          </p:cNvPr>
          <p:cNvSpPr txBox="1"/>
          <p:nvPr/>
        </p:nvSpPr>
        <p:spPr>
          <a:xfrm>
            <a:off x="1415332" y="1304014"/>
            <a:ext cx="95733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Increase efficiency, reduce errors, and create bandwidth for strategic efforts</a:t>
            </a:r>
          </a:p>
          <a:p>
            <a:endParaRPr lang="en-US" dirty="0">
              <a:solidFill>
                <a:schemeClr val="bg1"/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Example scripts we’ve used AI to generate: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Mass deploy BIOS &amp; Driver updates to Dell PCs &amp; Laptops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3">
                  <a:lumMod val="75000"/>
                </a:schemeClr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Backup &amp; restore key user local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AppData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3">
                  <a:lumMod val="75000"/>
                </a:schemeClr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Monitor idle PCs &amp; auto-reboot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3">
                  <a:lumMod val="75000"/>
                </a:schemeClr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Daily task - lookup &amp; disable all domain admins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3">
                  <a:lumMod val="75000"/>
                </a:schemeClr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Hands free printer installs &amp; location-based defaults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3">
                  <a:lumMod val="75000"/>
                </a:schemeClr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Poor man’s VMware Horizon Client (Connect to PC)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3">
                  <a:lumMod val="75000"/>
                </a:schemeClr>
              </a:solidFill>
              <a:latin typeface="Berlin Sans FB" panose="020E0602020502020306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Berlin Sans FB" panose="020E06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Server Deployment &amp; Hardening Fully Scripted (5,000+ lines)</a:t>
            </a:r>
          </a:p>
        </p:txBody>
      </p:sp>
    </p:spTree>
    <p:extLst>
      <p:ext uri="{BB962C8B-B14F-4D97-AF65-F5344CB8AC3E}">
        <p14:creationId xmlns:p14="http://schemas.microsoft.com/office/powerpoint/2010/main" val="64815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4C60CC1-617C-5EB2-23EF-5FF98F067F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2">
            <a:extLst>
              <a:ext uri="{FF2B5EF4-FFF2-40B4-BE49-F238E27FC236}">
                <a16:creationId xmlns:a16="http://schemas.microsoft.com/office/drawing/2014/main" id="{72A75FDC-2A44-AA67-B769-86EDB3867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D88C32F4-CCDB-1EE4-F944-BDAB08AE31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3BD3466D-FD73-F3F1-96F4-ACE9200BB3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79" name="Rectangle 5">
                <a:extLst>
                  <a:ext uri="{FF2B5EF4-FFF2-40B4-BE49-F238E27FC236}">
                    <a16:creationId xmlns:a16="http://schemas.microsoft.com/office/drawing/2014/main" id="{0F57A01C-2580-7CC7-64D8-AE1E1E3A443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6">
                <a:extLst>
                  <a:ext uri="{FF2B5EF4-FFF2-40B4-BE49-F238E27FC236}">
                    <a16:creationId xmlns:a16="http://schemas.microsoft.com/office/drawing/2014/main" id="{FBC9FE74-D6CE-9FE8-112B-64E679D717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7">
                <a:extLst>
                  <a:ext uri="{FF2B5EF4-FFF2-40B4-BE49-F238E27FC236}">
                    <a16:creationId xmlns:a16="http://schemas.microsoft.com/office/drawing/2014/main" id="{2E86BC90-6B08-92BB-A698-EC9CA2015E2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8">
                <a:extLst>
                  <a:ext uri="{FF2B5EF4-FFF2-40B4-BE49-F238E27FC236}">
                    <a16:creationId xmlns:a16="http://schemas.microsoft.com/office/drawing/2014/main" id="{5E2C089C-EAC2-70F7-693A-93E09135B3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9">
                <a:extLst>
                  <a:ext uri="{FF2B5EF4-FFF2-40B4-BE49-F238E27FC236}">
                    <a16:creationId xmlns:a16="http://schemas.microsoft.com/office/drawing/2014/main" id="{40C1982D-BA09-587A-DD7E-CF2FCBBBBD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10">
                <a:extLst>
                  <a:ext uri="{FF2B5EF4-FFF2-40B4-BE49-F238E27FC236}">
                    <a16:creationId xmlns:a16="http://schemas.microsoft.com/office/drawing/2014/main" id="{B4034483-EF4F-B01D-57C1-363413422C1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11">
                <a:extLst>
                  <a:ext uri="{FF2B5EF4-FFF2-40B4-BE49-F238E27FC236}">
                    <a16:creationId xmlns:a16="http://schemas.microsoft.com/office/drawing/2014/main" id="{56C0068E-8785-49EE-E65C-048D86F4397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12">
                <a:extLst>
                  <a:ext uri="{FF2B5EF4-FFF2-40B4-BE49-F238E27FC236}">
                    <a16:creationId xmlns:a16="http://schemas.microsoft.com/office/drawing/2014/main" id="{793CAA40-BE9D-669F-3DE1-9C8739872B5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13">
                <a:extLst>
                  <a:ext uri="{FF2B5EF4-FFF2-40B4-BE49-F238E27FC236}">
                    <a16:creationId xmlns:a16="http://schemas.microsoft.com/office/drawing/2014/main" id="{6CD2B0ED-9580-2FD6-3139-BFDC229072C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Freeform 14">
                <a:extLst>
                  <a:ext uri="{FF2B5EF4-FFF2-40B4-BE49-F238E27FC236}">
                    <a16:creationId xmlns:a16="http://schemas.microsoft.com/office/drawing/2014/main" id="{F1417484-807C-6D65-88E2-7D9724A1E0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15">
                <a:extLst>
                  <a:ext uri="{FF2B5EF4-FFF2-40B4-BE49-F238E27FC236}">
                    <a16:creationId xmlns:a16="http://schemas.microsoft.com/office/drawing/2014/main" id="{C4A88BAA-3A6B-6481-FEC2-43E721B73EF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16">
                <a:extLst>
                  <a:ext uri="{FF2B5EF4-FFF2-40B4-BE49-F238E27FC236}">
                    <a16:creationId xmlns:a16="http://schemas.microsoft.com/office/drawing/2014/main" id="{D565EF25-4E91-02C9-E5BA-D76102ADD96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17">
                <a:extLst>
                  <a:ext uri="{FF2B5EF4-FFF2-40B4-BE49-F238E27FC236}">
                    <a16:creationId xmlns:a16="http://schemas.microsoft.com/office/drawing/2014/main" id="{214B3779-A9F1-FDD8-4673-1542F01275D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Freeform 18">
                <a:extLst>
                  <a:ext uri="{FF2B5EF4-FFF2-40B4-BE49-F238E27FC236}">
                    <a16:creationId xmlns:a16="http://schemas.microsoft.com/office/drawing/2014/main" id="{72EDCE2E-EEEF-C12A-F308-820EF3B3BCF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19">
                <a:extLst>
                  <a:ext uri="{FF2B5EF4-FFF2-40B4-BE49-F238E27FC236}">
                    <a16:creationId xmlns:a16="http://schemas.microsoft.com/office/drawing/2014/main" id="{20D9DB8C-A947-7E17-80E1-75E04B6C17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20">
                <a:extLst>
                  <a:ext uri="{FF2B5EF4-FFF2-40B4-BE49-F238E27FC236}">
                    <a16:creationId xmlns:a16="http://schemas.microsoft.com/office/drawing/2014/main" id="{E00CD425-0A3C-8B7F-C1BB-003DFB80AE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Rectangle 21">
                <a:extLst>
                  <a:ext uri="{FF2B5EF4-FFF2-40B4-BE49-F238E27FC236}">
                    <a16:creationId xmlns:a16="http://schemas.microsoft.com/office/drawing/2014/main" id="{3652CF5D-7FAB-3861-10DB-A93A11194A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Freeform 22">
                <a:extLst>
                  <a:ext uri="{FF2B5EF4-FFF2-40B4-BE49-F238E27FC236}">
                    <a16:creationId xmlns:a16="http://schemas.microsoft.com/office/drawing/2014/main" id="{345F20CE-0B07-9263-7347-EDDE5C66970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Freeform 23">
                <a:extLst>
                  <a:ext uri="{FF2B5EF4-FFF2-40B4-BE49-F238E27FC236}">
                    <a16:creationId xmlns:a16="http://schemas.microsoft.com/office/drawing/2014/main" id="{A7BA3A60-23A3-6DD9-BBEF-155A900C39C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24">
                <a:extLst>
                  <a:ext uri="{FF2B5EF4-FFF2-40B4-BE49-F238E27FC236}">
                    <a16:creationId xmlns:a16="http://schemas.microsoft.com/office/drawing/2014/main" id="{F0B5F36B-695A-4A13-9FEE-C4B407C752B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Freeform 25">
                <a:extLst>
                  <a:ext uri="{FF2B5EF4-FFF2-40B4-BE49-F238E27FC236}">
                    <a16:creationId xmlns:a16="http://schemas.microsoft.com/office/drawing/2014/main" id="{32301209-A77E-2A10-261E-C12EB58EB3D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Freeform 26">
                <a:extLst>
                  <a:ext uri="{FF2B5EF4-FFF2-40B4-BE49-F238E27FC236}">
                    <a16:creationId xmlns:a16="http://schemas.microsoft.com/office/drawing/2014/main" id="{162B37A8-65A2-B6D8-4E24-7FB43DD9A1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Freeform 27">
                <a:extLst>
                  <a:ext uri="{FF2B5EF4-FFF2-40B4-BE49-F238E27FC236}">
                    <a16:creationId xmlns:a16="http://schemas.microsoft.com/office/drawing/2014/main" id="{F7BB09F9-A294-6E36-3100-DA4F84FF84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Freeform 28">
                <a:extLst>
                  <a:ext uri="{FF2B5EF4-FFF2-40B4-BE49-F238E27FC236}">
                    <a16:creationId xmlns:a16="http://schemas.microsoft.com/office/drawing/2014/main" id="{7DE150E4-023E-1A05-A41C-061640D0124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Freeform 29">
                <a:extLst>
                  <a:ext uri="{FF2B5EF4-FFF2-40B4-BE49-F238E27FC236}">
                    <a16:creationId xmlns:a16="http://schemas.microsoft.com/office/drawing/2014/main" id="{58918335-D55B-02E9-5F72-E6BD7545CB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Freeform 30">
                <a:extLst>
                  <a:ext uri="{FF2B5EF4-FFF2-40B4-BE49-F238E27FC236}">
                    <a16:creationId xmlns:a16="http://schemas.microsoft.com/office/drawing/2014/main" id="{4A49DFFC-B134-592C-517F-0C2C552230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Freeform 31">
                <a:extLst>
                  <a:ext uri="{FF2B5EF4-FFF2-40B4-BE49-F238E27FC236}">
                    <a16:creationId xmlns:a16="http://schemas.microsoft.com/office/drawing/2014/main" id="{07046417-DFE3-6418-D938-B248610802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60BF9A09-7CE9-88DE-2C3A-5C9AE1166B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69" name="Freeform 32">
                <a:extLst>
                  <a:ext uri="{FF2B5EF4-FFF2-40B4-BE49-F238E27FC236}">
                    <a16:creationId xmlns:a16="http://schemas.microsoft.com/office/drawing/2014/main" id="{DCDE7185-D26C-5BAD-1946-094D8260260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Freeform 33">
                <a:extLst>
                  <a:ext uri="{FF2B5EF4-FFF2-40B4-BE49-F238E27FC236}">
                    <a16:creationId xmlns:a16="http://schemas.microsoft.com/office/drawing/2014/main" id="{7807C56F-F657-F4F5-0E45-783D04828F3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34">
                <a:extLst>
                  <a:ext uri="{FF2B5EF4-FFF2-40B4-BE49-F238E27FC236}">
                    <a16:creationId xmlns:a16="http://schemas.microsoft.com/office/drawing/2014/main" id="{6CE3D0F7-8E0F-8906-491F-8CB5C8B5C41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35">
                <a:extLst>
                  <a:ext uri="{FF2B5EF4-FFF2-40B4-BE49-F238E27FC236}">
                    <a16:creationId xmlns:a16="http://schemas.microsoft.com/office/drawing/2014/main" id="{C07CFF61-9EB6-2FF7-1826-1054F787A71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36">
                <a:extLst>
                  <a:ext uri="{FF2B5EF4-FFF2-40B4-BE49-F238E27FC236}">
                    <a16:creationId xmlns:a16="http://schemas.microsoft.com/office/drawing/2014/main" id="{219C33D7-0F88-BB6F-2584-3EDF59471B2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37">
                <a:extLst>
                  <a:ext uri="{FF2B5EF4-FFF2-40B4-BE49-F238E27FC236}">
                    <a16:creationId xmlns:a16="http://schemas.microsoft.com/office/drawing/2014/main" id="{B3C870C8-4FDB-BDBC-0115-B52FD062138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Freeform 38">
                <a:extLst>
                  <a:ext uri="{FF2B5EF4-FFF2-40B4-BE49-F238E27FC236}">
                    <a16:creationId xmlns:a16="http://schemas.microsoft.com/office/drawing/2014/main" id="{C00749FE-57F8-1576-95DD-5BB410F51C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39">
                <a:extLst>
                  <a:ext uri="{FF2B5EF4-FFF2-40B4-BE49-F238E27FC236}">
                    <a16:creationId xmlns:a16="http://schemas.microsoft.com/office/drawing/2014/main" id="{EAB068D4-CDF3-750B-F350-C324C4B3DA6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40">
                <a:extLst>
                  <a:ext uri="{FF2B5EF4-FFF2-40B4-BE49-F238E27FC236}">
                    <a16:creationId xmlns:a16="http://schemas.microsoft.com/office/drawing/2014/main" id="{A353C859-60E5-9C57-D245-9CE6E41DD1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Rectangle 41">
                <a:extLst>
                  <a:ext uri="{FF2B5EF4-FFF2-40B4-BE49-F238E27FC236}">
                    <a16:creationId xmlns:a16="http://schemas.microsoft.com/office/drawing/2014/main" id="{E4712B16-6801-ED0A-D904-10A26A1A900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107" name="Picture 2">
            <a:extLst>
              <a:ext uri="{FF2B5EF4-FFF2-40B4-BE49-F238E27FC236}">
                <a16:creationId xmlns:a16="http://schemas.microsoft.com/office/drawing/2014/main" id="{95EE1825-59D9-692F-C9B1-D6A483F86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9" name="Round Diagonal Corner Rectangle 6">
            <a:extLst>
              <a:ext uri="{FF2B5EF4-FFF2-40B4-BE49-F238E27FC236}">
                <a16:creationId xmlns:a16="http://schemas.microsoft.com/office/drawing/2014/main" id="{FD287805-3FF4-0AC6-3731-13652D79C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0544" y="808057"/>
            <a:ext cx="10227733" cy="5234394"/>
          </a:xfrm>
          <a:prstGeom prst="round2DiagRect">
            <a:avLst>
              <a:gd name="adj1" fmla="val 6185"/>
              <a:gd name="adj2" fmla="val 0"/>
            </a:avLst>
          </a:prstGeom>
          <a:solidFill>
            <a:srgbClr val="FFFFFF"/>
          </a:solidFill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9207C4-40F0-9606-4012-F78EE55B17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771" y="798961"/>
            <a:ext cx="3612726" cy="525487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8E94D33-1BC7-A13F-31ED-C117056FC9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73497" y="798960"/>
            <a:ext cx="4130634" cy="52548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7B31D4E-051C-E760-9695-F239BD6715D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t="11291"/>
          <a:stretch/>
        </p:blipFill>
        <p:spPr>
          <a:xfrm>
            <a:off x="8304131" y="805299"/>
            <a:ext cx="3345752" cy="2326805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32D81186-AE24-3DA4-CA17-EC5081B8AE64}"/>
              </a:ext>
            </a:extLst>
          </p:cNvPr>
          <p:cNvSpPr/>
          <p:nvPr/>
        </p:nvSpPr>
        <p:spPr>
          <a:xfrm>
            <a:off x="8291139" y="3071005"/>
            <a:ext cx="3345752" cy="2979410"/>
          </a:xfrm>
          <a:prstGeom prst="rect">
            <a:avLst/>
          </a:prstGeom>
          <a:solidFill>
            <a:srgbClr val="191919"/>
          </a:solidFill>
          <a:ln>
            <a:solidFill>
              <a:srgbClr val="19191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F5E58A-3810-6A93-E737-CBDC4AFF6BE0}"/>
              </a:ext>
            </a:extLst>
          </p:cNvPr>
          <p:cNvSpPr txBox="1"/>
          <p:nvPr/>
        </p:nvSpPr>
        <p:spPr>
          <a:xfrm>
            <a:off x="2718735" y="11303"/>
            <a:ext cx="6751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400" b="1">
                <a:latin typeface="Albertus MT Lt" panose="020E0502030304020304" pitchFamily="34" charset="0"/>
              </a:defRPr>
            </a:lvl1pPr>
          </a:lstStyle>
          <a:p>
            <a:pPr algn="l"/>
            <a:r>
              <a:rPr lang="en-US" cap="all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server deployment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2" name="Star: 5 Points 1">
            <a:extLst>
              <a:ext uri="{FF2B5EF4-FFF2-40B4-BE49-F238E27FC236}">
                <a16:creationId xmlns:a16="http://schemas.microsoft.com/office/drawing/2014/main" id="{2DFE1496-9DCA-E2E8-2B1B-A0742D4CF59B}"/>
              </a:ext>
            </a:extLst>
          </p:cNvPr>
          <p:cNvSpPr/>
          <p:nvPr/>
        </p:nvSpPr>
        <p:spPr>
          <a:xfrm>
            <a:off x="528393" y="2136899"/>
            <a:ext cx="405456" cy="359468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tar: 5 Points 2">
            <a:extLst>
              <a:ext uri="{FF2B5EF4-FFF2-40B4-BE49-F238E27FC236}">
                <a16:creationId xmlns:a16="http://schemas.microsoft.com/office/drawing/2014/main" id="{D0AE4910-DC31-4672-995F-B094FA817223}"/>
              </a:ext>
            </a:extLst>
          </p:cNvPr>
          <p:cNvSpPr/>
          <p:nvPr/>
        </p:nvSpPr>
        <p:spPr>
          <a:xfrm>
            <a:off x="524932" y="3547227"/>
            <a:ext cx="405456" cy="359468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AECAC883-450A-AE8A-2317-4D7B6BFE1EA6}"/>
              </a:ext>
            </a:extLst>
          </p:cNvPr>
          <p:cNvSpPr/>
          <p:nvPr/>
        </p:nvSpPr>
        <p:spPr>
          <a:xfrm>
            <a:off x="4128551" y="2007495"/>
            <a:ext cx="405456" cy="359468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tar: 5 Points 5">
            <a:extLst>
              <a:ext uri="{FF2B5EF4-FFF2-40B4-BE49-F238E27FC236}">
                <a16:creationId xmlns:a16="http://schemas.microsoft.com/office/drawing/2014/main" id="{99ACF15D-192A-2545-55B5-18E48933CCE0}"/>
              </a:ext>
            </a:extLst>
          </p:cNvPr>
          <p:cNvSpPr/>
          <p:nvPr/>
        </p:nvSpPr>
        <p:spPr>
          <a:xfrm>
            <a:off x="531640" y="5504534"/>
            <a:ext cx="405456" cy="359468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62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027132-CC25-E529-710C-69E9668CD3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2">
            <a:extLst>
              <a:ext uri="{FF2B5EF4-FFF2-40B4-BE49-F238E27FC236}">
                <a16:creationId xmlns:a16="http://schemas.microsoft.com/office/drawing/2014/main" id="{357464B2-B6CF-27C0-0F05-47A90A688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13060ADF-24ED-AAF2-0299-F776DC48A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DBCBBEEB-56A6-08E6-5B54-8E2C5F24D2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79" name="Rectangle 5">
                <a:extLst>
                  <a:ext uri="{FF2B5EF4-FFF2-40B4-BE49-F238E27FC236}">
                    <a16:creationId xmlns:a16="http://schemas.microsoft.com/office/drawing/2014/main" id="{E487B8DE-5658-C26A-0B3C-253A16964C1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6">
                <a:extLst>
                  <a:ext uri="{FF2B5EF4-FFF2-40B4-BE49-F238E27FC236}">
                    <a16:creationId xmlns:a16="http://schemas.microsoft.com/office/drawing/2014/main" id="{9195E5F7-CF68-576C-B99F-47CCBC4AE07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7">
                <a:extLst>
                  <a:ext uri="{FF2B5EF4-FFF2-40B4-BE49-F238E27FC236}">
                    <a16:creationId xmlns:a16="http://schemas.microsoft.com/office/drawing/2014/main" id="{EFBCBA0A-69EC-3FF9-794A-839172AEF5D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8">
                <a:extLst>
                  <a:ext uri="{FF2B5EF4-FFF2-40B4-BE49-F238E27FC236}">
                    <a16:creationId xmlns:a16="http://schemas.microsoft.com/office/drawing/2014/main" id="{6A2F8775-4623-9174-014F-A4CE35CD8A6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9">
                <a:extLst>
                  <a:ext uri="{FF2B5EF4-FFF2-40B4-BE49-F238E27FC236}">
                    <a16:creationId xmlns:a16="http://schemas.microsoft.com/office/drawing/2014/main" id="{1F50C4C9-255D-8813-2DC8-444C029776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10">
                <a:extLst>
                  <a:ext uri="{FF2B5EF4-FFF2-40B4-BE49-F238E27FC236}">
                    <a16:creationId xmlns:a16="http://schemas.microsoft.com/office/drawing/2014/main" id="{B76BA447-52B9-C386-E108-BBEF647F7E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11">
                <a:extLst>
                  <a:ext uri="{FF2B5EF4-FFF2-40B4-BE49-F238E27FC236}">
                    <a16:creationId xmlns:a16="http://schemas.microsoft.com/office/drawing/2014/main" id="{BED713B2-C4C0-1C82-4295-3EDA8EA53E4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12">
                <a:extLst>
                  <a:ext uri="{FF2B5EF4-FFF2-40B4-BE49-F238E27FC236}">
                    <a16:creationId xmlns:a16="http://schemas.microsoft.com/office/drawing/2014/main" id="{4BB50B12-06DD-DB18-769C-A6E83457B88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13">
                <a:extLst>
                  <a:ext uri="{FF2B5EF4-FFF2-40B4-BE49-F238E27FC236}">
                    <a16:creationId xmlns:a16="http://schemas.microsoft.com/office/drawing/2014/main" id="{6464F93C-77C9-F7D2-CBC6-59C6B8D3BB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Freeform 14">
                <a:extLst>
                  <a:ext uri="{FF2B5EF4-FFF2-40B4-BE49-F238E27FC236}">
                    <a16:creationId xmlns:a16="http://schemas.microsoft.com/office/drawing/2014/main" id="{65DA4821-BCB7-246F-0161-391D17FC05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15">
                <a:extLst>
                  <a:ext uri="{FF2B5EF4-FFF2-40B4-BE49-F238E27FC236}">
                    <a16:creationId xmlns:a16="http://schemas.microsoft.com/office/drawing/2014/main" id="{41453E69-E976-160D-8418-CB00A6485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16">
                <a:extLst>
                  <a:ext uri="{FF2B5EF4-FFF2-40B4-BE49-F238E27FC236}">
                    <a16:creationId xmlns:a16="http://schemas.microsoft.com/office/drawing/2014/main" id="{499F2973-FD72-1A1C-1643-FEE1CDAEDC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17">
                <a:extLst>
                  <a:ext uri="{FF2B5EF4-FFF2-40B4-BE49-F238E27FC236}">
                    <a16:creationId xmlns:a16="http://schemas.microsoft.com/office/drawing/2014/main" id="{784539CF-79E4-2192-E1FD-D632651E1DC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Freeform 18">
                <a:extLst>
                  <a:ext uri="{FF2B5EF4-FFF2-40B4-BE49-F238E27FC236}">
                    <a16:creationId xmlns:a16="http://schemas.microsoft.com/office/drawing/2014/main" id="{5B6908E2-B982-AB51-72E6-0124EDE378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19">
                <a:extLst>
                  <a:ext uri="{FF2B5EF4-FFF2-40B4-BE49-F238E27FC236}">
                    <a16:creationId xmlns:a16="http://schemas.microsoft.com/office/drawing/2014/main" id="{7BA23970-6BA2-AFA2-2D20-C6A63CBE528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20">
                <a:extLst>
                  <a:ext uri="{FF2B5EF4-FFF2-40B4-BE49-F238E27FC236}">
                    <a16:creationId xmlns:a16="http://schemas.microsoft.com/office/drawing/2014/main" id="{55FC8F4B-35E0-D24C-C1F3-1364385FB4E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Rectangle 21">
                <a:extLst>
                  <a:ext uri="{FF2B5EF4-FFF2-40B4-BE49-F238E27FC236}">
                    <a16:creationId xmlns:a16="http://schemas.microsoft.com/office/drawing/2014/main" id="{CF8EEB65-2234-823F-6FD5-428AA02BE0A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Freeform 22">
                <a:extLst>
                  <a:ext uri="{FF2B5EF4-FFF2-40B4-BE49-F238E27FC236}">
                    <a16:creationId xmlns:a16="http://schemas.microsoft.com/office/drawing/2014/main" id="{AC0A1082-E403-720C-6C75-F037306D588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Freeform 23">
                <a:extLst>
                  <a:ext uri="{FF2B5EF4-FFF2-40B4-BE49-F238E27FC236}">
                    <a16:creationId xmlns:a16="http://schemas.microsoft.com/office/drawing/2014/main" id="{D3E2DFE2-D00D-5A15-4688-B505FD96C0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24">
                <a:extLst>
                  <a:ext uri="{FF2B5EF4-FFF2-40B4-BE49-F238E27FC236}">
                    <a16:creationId xmlns:a16="http://schemas.microsoft.com/office/drawing/2014/main" id="{E4D3C5FA-6E18-7D7B-AB62-8C4F96DD36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Freeform 25">
                <a:extLst>
                  <a:ext uri="{FF2B5EF4-FFF2-40B4-BE49-F238E27FC236}">
                    <a16:creationId xmlns:a16="http://schemas.microsoft.com/office/drawing/2014/main" id="{4C2A08E4-64A2-7C0E-9182-B6DD609FF12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Freeform 26">
                <a:extLst>
                  <a:ext uri="{FF2B5EF4-FFF2-40B4-BE49-F238E27FC236}">
                    <a16:creationId xmlns:a16="http://schemas.microsoft.com/office/drawing/2014/main" id="{8FA4A8E0-6F46-D92C-085D-7B67A7A325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Freeform 27">
                <a:extLst>
                  <a:ext uri="{FF2B5EF4-FFF2-40B4-BE49-F238E27FC236}">
                    <a16:creationId xmlns:a16="http://schemas.microsoft.com/office/drawing/2014/main" id="{1C9D09C6-C25C-0F18-B817-FEE1329C77C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Freeform 28">
                <a:extLst>
                  <a:ext uri="{FF2B5EF4-FFF2-40B4-BE49-F238E27FC236}">
                    <a16:creationId xmlns:a16="http://schemas.microsoft.com/office/drawing/2014/main" id="{C41A4FC3-B4B9-0142-68F3-0877F87BD4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Freeform 29">
                <a:extLst>
                  <a:ext uri="{FF2B5EF4-FFF2-40B4-BE49-F238E27FC236}">
                    <a16:creationId xmlns:a16="http://schemas.microsoft.com/office/drawing/2014/main" id="{DBE9EF09-0D00-5BB0-1730-57CAC2F5F7D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Freeform 30">
                <a:extLst>
                  <a:ext uri="{FF2B5EF4-FFF2-40B4-BE49-F238E27FC236}">
                    <a16:creationId xmlns:a16="http://schemas.microsoft.com/office/drawing/2014/main" id="{7ABA0629-FB49-9CEE-B797-8E68931C8A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Freeform 31">
                <a:extLst>
                  <a:ext uri="{FF2B5EF4-FFF2-40B4-BE49-F238E27FC236}">
                    <a16:creationId xmlns:a16="http://schemas.microsoft.com/office/drawing/2014/main" id="{C5877734-8037-7D93-AA19-5EE2358EAD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BA1A5686-72E9-5409-4440-73EBA750E6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69" name="Freeform 32">
                <a:extLst>
                  <a:ext uri="{FF2B5EF4-FFF2-40B4-BE49-F238E27FC236}">
                    <a16:creationId xmlns:a16="http://schemas.microsoft.com/office/drawing/2014/main" id="{221282E4-7567-3E1C-9613-C91DA7EEBB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Freeform 33">
                <a:extLst>
                  <a:ext uri="{FF2B5EF4-FFF2-40B4-BE49-F238E27FC236}">
                    <a16:creationId xmlns:a16="http://schemas.microsoft.com/office/drawing/2014/main" id="{57AE2C36-838A-D395-27B5-91DF08D6576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34">
                <a:extLst>
                  <a:ext uri="{FF2B5EF4-FFF2-40B4-BE49-F238E27FC236}">
                    <a16:creationId xmlns:a16="http://schemas.microsoft.com/office/drawing/2014/main" id="{07830562-7B6E-8C8A-40F8-6DA9751F952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35">
                <a:extLst>
                  <a:ext uri="{FF2B5EF4-FFF2-40B4-BE49-F238E27FC236}">
                    <a16:creationId xmlns:a16="http://schemas.microsoft.com/office/drawing/2014/main" id="{3A70161E-FED1-E3D3-2BAA-E17ADA5982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36">
                <a:extLst>
                  <a:ext uri="{FF2B5EF4-FFF2-40B4-BE49-F238E27FC236}">
                    <a16:creationId xmlns:a16="http://schemas.microsoft.com/office/drawing/2014/main" id="{EF7C61CC-A41A-6848-371B-94B5B209093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37">
                <a:extLst>
                  <a:ext uri="{FF2B5EF4-FFF2-40B4-BE49-F238E27FC236}">
                    <a16:creationId xmlns:a16="http://schemas.microsoft.com/office/drawing/2014/main" id="{A8126BE7-83F4-D9E2-7979-B87CF03E506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Freeform 38">
                <a:extLst>
                  <a:ext uri="{FF2B5EF4-FFF2-40B4-BE49-F238E27FC236}">
                    <a16:creationId xmlns:a16="http://schemas.microsoft.com/office/drawing/2014/main" id="{323ECDD9-49BC-B433-1414-82538EE437E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39">
                <a:extLst>
                  <a:ext uri="{FF2B5EF4-FFF2-40B4-BE49-F238E27FC236}">
                    <a16:creationId xmlns:a16="http://schemas.microsoft.com/office/drawing/2014/main" id="{895AB9A9-BB74-7C10-2216-F074290DC7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40">
                <a:extLst>
                  <a:ext uri="{FF2B5EF4-FFF2-40B4-BE49-F238E27FC236}">
                    <a16:creationId xmlns:a16="http://schemas.microsoft.com/office/drawing/2014/main" id="{D29B7F34-9C94-7AA9-EDE1-9186159462F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Rectangle 41">
                <a:extLst>
                  <a:ext uri="{FF2B5EF4-FFF2-40B4-BE49-F238E27FC236}">
                    <a16:creationId xmlns:a16="http://schemas.microsoft.com/office/drawing/2014/main" id="{6F19CFF9-E7B1-8AE0-7D17-126B5D47D03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107" name="Picture 2">
            <a:extLst>
              <a:ext uri="{FF2B5EF4-FFF2-40B4-BE49-F238E27FC236}">
                <a16:creationId xmlns:a16="http://schemas.microsoft.com/office/drawing/2014/main" id="{CFDB2C86-E547-E0F1-E1C9-203B9B8D6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9" name="Round Diagonal Corner Rectangle 6">
            <a:extLst>
              <a:ext uri="{FF2B5EF4-FFF2-40B4-BE49-F238E27FC236}">
                <a16:creationId xmlns:a16="http://schemas.microsoft.com/office/drawing/2014/main" id="{3CEA1AF1-C685-7B53-3393-7743FBA3B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0544" y="808057"/>
            <a:ext cx="10227733" cy="5234394"/>
          </a:xfrm>
          <a:prstGeom prst="round2DiagRect">
            <a:avLst>
              <a:gd name="adj1" fmla="val 6185"/>
              <a:gd name="adj2" fmla="val 0"/>
            </a:avLst>
          </a:prstGeom>
          <a:solidFill>
            <a:srgbClr val="FFFFFF"/>
          </a:solidFill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9675115-DD62-1130-7B22-3B6239A54DB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59748" y="798531"/>
            <a:ext cx="10258054" cy="5251412"/>
          </a:xfrm>
          <a:prstGeom prst="rect">
            <a:avLst/>
          </a:prstGeom>
          <a:solidFill>
            <a:srgbClr val="191919"/>
          </a:solidFill>
          <a:ln>
            <a:solidFill>
              <a:srgbClr val="19191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747386B-FF5C-5161-A66B-43F9251894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0751" y="2683986"/>
            <a:ext cx="2759456" cy="127095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4C8FF94-AD8C-4D99-BA62-A0076BFAE7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8952" y="865899"/>
            <a:ext cx="3825836" cy="218297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F98602B-32F3-CA26-74A5-9B6C848366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62065" y="3260381"/>
            <a:ext cx="3816259" cy="27978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3BF03E6-17C6-3F6F-EDDB-0837D0DE8699}"/>
              </a:ext>
            </a:extLst>
          </p:cNvPr>
          <p:cNvSpPr txBox="1"/>
          <p:nvPr/>
        </p:nvSpPr>
        <p:spPr>
          <a:xfrm>
            <a:off x="2718735" y="11303"/>
            <a:ext cx="6751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400" b="1">
                <a:latin typeface="Albertus MT Lt" panose="020E0502030304020304" pitchFamily="34" charset="0"/>
              </a:defRPr>
            </a:lvl1pPr>
          </a:lstStyle>
          <a:p>
            <a:pPr algn="l"/>
            <a:r>
              <a:rPr lang="en-US" cap="all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server deployment</a:t>
            </a:r>
            <a:endParaRPr lang="en-US" sz="3600" dirty="0">
              <a:solidFill>
                <a:schemeClr val="bg1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6724D6D-4099-5973-1994-57D71D5BC5BD}"/>
              </a:ext>
            </a:extLst>
          </p:cNvPr>
          <p:cNvCxnSpPr/>
          <p:nvPr/>
        </p:nvCxnSpPr>
        <p:spPr>
          <a:xfrm flipV="1">
            <a:off x="2027061" y="1801813"/>
            <a:ext cx="2468880" cy="9265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C88B9A9-67E0-08F2-8E7B-79AA1CE37D93}"/>
              </a:ext>
            </a:extLst>
          </p:cNvPr>
          <p:cNvCxnSpPr>
            <a:cxnSpLocks/>
          </p:cNvCxnSpPr>
          <p:nvPr/>
        </p:nvCxnSpPr>
        <p:spPr>
          <a:xfrm>
            <a:off x="2021704" y="3191608"/>
            <a:ext cx="2328623" cy="3352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A72F9524-CD56-01DD-789D-73364BDC4380}"/>
              </a:ext>
            </a:extLst>
          </p:cNvPr>
          <p:cNvSpPr/>
          <p:nvPr/>
        </p:nvSpPr>
        <p:spPr>
          <a:xfrm>
            <a:off x="4605160" y="3804077"/>
            <a:ext cx="405456" cy="359468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F1247902-F4C9-37CA-7CBE-7E140500832A}"/>
              </a:ext>
            </a:extLst>
          </p:cNvPr>
          <p:cNvSpPr/>
          <p:nvPr/>
        </p:nvSpPr>
        <p:spPr>
          <a:xfrm>
            <a:off x="4598933" y="5056188"/>
            <a:ext cx="405456" cy="359468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16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19362</TotalTime>
  <Words>393</Words>
  <Application>Microsoft Office PowerPoint</Application>
  <PresentationFormat>Widescreen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Albertus MT Lt</vt:lpstr>
      <vt:lpstr>Arial</vt:lpstr>
      <vt:lpstr>Berlin Sans FB</vt:lpstr>
      <vt:lpstr>Tw Cen MT</vt:lpstr>
      <vt:lpstr>Wingdings</vt:lpstr>
      <vt:lpstr>Circuit</vt:lpstr>
      <vt:lpstr>Getting value from ai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Cremer</dc:creator>
  <cp:lastModifiedBy>Michael Cremer</cp:lastModifiedBy>
  <cp:revision>1062</cp:revision>
  <cp:lastPrinted>2019-11-14T19:24:27Z</cp:lastPrinted>
  <dcterms:created xsi:type="dcterms:W3CDTF">2016-05-04T14:38:08Z</dcterms:created>
  <dcterms:modified xsi:type="dcterms:W3CDTF">2024-12-10T16:23:03Z</dcterms:modified>
</cp:coreProperties>
</file>