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2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D1E4-12EE-4C51-9F6A-DB37E8826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2E1D48-A9E5-41BA-B7E3-38FF006A6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09272-C353-451A-B8AF-1E9771C5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992AA-B045-402C-AC24-D54B9B4A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4E23D-097A-4402-A73D-BCA73FC3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6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3287-9713-43E8-9CFD-5947EDC90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4F122-743E-44EC-9BE3-126CBA6F2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A02F6-1176-4DAF-85C6-B2D68A75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C3496-A8E4-4A5B-B41C-9320F040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21379-7902-4570-B5CF-5A280123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7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B8D9C8-36E4-410C-82A2-1F30F093B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306D7-26AD-49BB-96C2-55BE460A4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6777F-C9F4-4D2D-BCE7-BAE2259E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51C5B-E116-4883-A454-F4AE393B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5A974-C8B6-44F7-8634-DA160C8D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80DE7-0FD7-4364-8C4E-0CDC0505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954E3-FE88-4C8B-BD8D-341A451F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2653-6A8C-4452-90FB-17C87B49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95A51-3ADF-43BE-810F-F84214BD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7D7F2-E23F-4F3E-A8A2-0173A9CD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9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9641-EB72-4B2B-AC37-B3D18750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A5E6-E1A4-4594-9DA2-3134472E9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70D1B-CE1C-4883-9CFA-97CCBBF6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0B68E-0010-46D5-9238-4ED46B69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0C6EC-B827-4957-99D2-D7509B8D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6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0E2E8-758E-454C-8F9A-3B207FDD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11D6D-CA6A-434A-BC16-52B71E5CD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DBBE9-328C-4762-9A4E-5219524D9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C43F4-0BB0-41F5-B370-C63B7662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B8A67-0F8E-4256-AA49-23818A21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1A530-FA5C-40CA-AA84-80D1C779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9783-F785-4DAF-A08C-60955313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8F904-CA9F-4861-9C65-E8A2DAE69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C444BA-D233-47CB-B841-9A5E411CE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93083-BCBC-4606-AC43-DD2E31C8B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FE7D3-0D19-44B3-8AEC-9FC860CC2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C74EDF-A4E3-4A4C-A39C-7B80236A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FFDBF-E1E8-4C04-A679-210EB200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3BE4C-2A78-4642-A0AD-6512FCCD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423E-F187-413D-954E-3454DC2FC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2F8F5-9890-4A2B-882D-FD379B04E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B9C79-E9D4-494A-82D1-CC440D6FA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3CA8B3-1B6B-48FC-B066-F4282285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50292-2407-4DD7-BC78-1369F22F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E71068-0142-4CC7-88F0-3891117EB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6E5C3-CF9B-4121-A3D7-DD1E9C76F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6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074BF-1A8E-406A-937D-06993CD1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CCF56-DF19-4223-A7E2-5AA25BC6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D4F45-CED7-4375-8AEA-CD5DCC5B4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02E6F-D809-4817-88A3-20E79182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BB201-EE44-4118-AE59-28C637A2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9463B-E448-4B6B-98C0-0D1DE823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8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A4666-FFB7-4AF3-B0B0-ED47622B3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A7AB4-21EB-4C1D-A020-20DCBC95F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D0D889-28A3-4962-80E9-4BB6BEDFC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917EE-5A75-48A9-9694-AE70DA5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C3B69-8A1C-44B6-8064-7683F315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2A715-DDA3-4829-B385-89A262FC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4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FF1A7-6122-4E5C-8352-A87B61FD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A780F-5D12-4E48-93C7-68ED6A0D5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C18E8-D94E-4AD3-9ED6-CD725B779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0072-459D-47FF-A199-046B45A9382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5CF85-52BA-4E64-B1E2-52074CA08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3E9B1-B580-4112-A01C-DA84622BA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1406-FCF0-429B-AFF4-3BB1DF373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57A872-E19D-E091-7841-DFF0B0F64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97" r="28181" b="1393"/>
          <a:stretch/>
        </p:blipFill>
        <p:spPr>
          <a:xfrm>
            <a:off x="-112543" y="-38572"/>
            <a:ext cx="12390035" cy="7002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708258-77AE-41DF-A29A-F4E6C7A1D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 AMEC </a:t>
            </a:r>
            <a:b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Association</a:t>
            </a:r>
            <a:b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63538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AB76F4-E7E1-4FB4-BB61-959AFA2E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cadeClassic" panose="00000400000000000000" pitchFamily="2" charset="0"/>
              </a:rPr>
              <a:t>2024 Financial  report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20A7C-C3BD-4BC7-AC0C-C0E0435E4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Balance January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$22,800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Expenses 2023 Meetings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$6,960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Annual dues total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$4,800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Balance Today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$25,375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Estimated expenditures 2024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$9,000 +/-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 balance estimate</a:t>
            </a:r>
            <a:b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$16,000+/-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cadeClassic" panose="00000400000000000000" pitchFamily="2" charset="0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201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43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7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EFDB09-DE33-4D64-AF1D-BA127085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Election of District Representatives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9A170-E561-49C9-8105-D4A15CCDE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District 2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Tri-County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Lewis County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Macon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Ralls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Missouri Rural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 Power</a:t>
            </a:r>
            <a:b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0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EFDB09-DE33-4D64-AF1D-BA127085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Election of District Representatives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9A170-E561-49C9-8105-D4A15CCDE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829866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District 5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White River Valley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Howell-Oregon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Laclede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Webster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Se-Ma-No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Gascosage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Intercounty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Crawford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Sho-Me Power </a:t>
            </a:r>
            <a:b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2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57A872-E19D-E091-7841-DFF0B0F64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97" r="28181" b="1393"/>
          <a:stretch/>
        </p:blipFill>
        <p:spPr>
          <a:xfrm>
            <a:off x="-112543" y="-38572"/>
            <a:ext cx="12390035" cy="7002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708258-77AE-41DF-A29A-F4E6C7A1D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2810107"/>
            <a:ext cx="4023360" cy="151639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 Prize Drawing</a:t>
            </a:r>
          </a:p>
        </p:txBody>
      </p:sp>
    </p:spTree>
    <p:extLst>
      <p:ext uri="{BB962C8B-B14F-4D97-AF65-F5344CB8AC3E}">
        <p14:creationId xmlns:p14="http://schemas.microsoft.com/office/powerpoint/2010/main" val="225448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57A872-E19D-E091-7841-DFF0B0F64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97" r="28181" b="1393"/>
          <a:stretch/>
        </p:blipFill>
        <p:spPr>
          <a:xfrm>
            <a:off x="-112543" y="-38572"/>
            <a:ext cx="12390035" cy="7002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708258-77AE-41DF-A29A-F4E6C7A1D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 AMEC </a:t>
            </a:r>
            <a:br>
              <a:rPr lang="en-US" sz="4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Association</a:t>
            </a:r>
            <a:br>
              <a:rPr lang="en-US" sz="4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47238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114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ArcadeClassic</vt:lpstr>
      <vt:lpstr>Arial</vt:lpstr>
      <vt:lpstr>Calibri</vt:lpstr>
      <vt:lpstr>Calibri Light</vt:lpstr>
      <vt:lpstr>Tahoma</vt:lpstr>
      <vt:lpstr>Office Theme</vt:lpstr>
      <vt:lpstr>2024 AMEC  IT Association Annual Meeting</vt:lpstr>
      <vt:lpstr>2024 Financial  report</vt:lpstr>
      <vt:lpstr>Election of District Representatives</vt:lpstr>
      <vt:lpstr>Election of District Representatives</vt:lpstr>
      <vt:lpstr>Door Prize Drawing</vt:lpstr>
      <vt:lpstr>2024 AMEC  IT Association Annual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IT Association Annual Meeting</dc:title>
  <dc:creator>Mike Jeffries</dc:creator>
  <cp:lastModifiedBy>Mike Jeffries</cp:lastModifiedBy>
  <cp:revision>23</cp:revision>
  <dcterms:created xsi:type="dcterms:W3CDTF">2021-09-28T14:57:17Z</dcterms:created>
  <dcterms:modified xsi:type="dcterms:W3CDTF">2024-12-09T15:42:24Z</dcterms:modified>
</cp:coreProperties>
</file>